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267" r:id="rId2"/>
    <p:sldId id="257" r:id="rId3"/>
    <p:sldId id="269" r:id="rId4"/>
    <p:sldId id="283" r:id="rId5"/>
    <p:sldId id="270" r:id="rId6"/>
    <p:sldId id="262" r:id="rId7"/>
    <p:sldId id="272" r:id="rId8"/>
    <p:sldId id="271" r:id="rId9"/>
    <p:sldId id="273" r:id="rId10"/>
    <p:sldId id="286" r:id="rId11"/>
    <p:sldId id="275" r:id="rId12"/>
    <p:sldId id="276" r:id="rId13"/>
    <p:sldId id="284" r:id="rId14"/>
    <p:sldId id="277" r:id="rId15"/>
    <p:sldId id="278" r:id="rId16"/>
    <p:sldId id="280" r:id="rId17"/>
    <p:sldId id="279" r:id="rId18"/>
    <p:sldId id="282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Myriad Pro" panose="020B0503030403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AF1172-2D28-4166-AEE5-96BC838A22E3}">
          <p14:sldIdLst>
            <p14:sldId id="267"/>
            <p14:sldId id="257"/>
            <p14:sldId id="269"/>
            <p14:sldId id="283"/>
            <p14:sldId id="270"/>
            <p14:sldId id="262"/>
            <p14:sldId id="272"/>
            <p14:sldId id="271"/>
            <p14:sldId id="273"/>
            <p14:sldId id="286"/>
            <p14:sldId id="275"/>
            <p14:sldId id="276"/>
            <p14:sldId id="284"/>
            <p14:sldId id="277"/>
            <p14:sldId id="278"/>
            <p14:sldId id="280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pos="158">
          <p15:clr>
            <a:srgbClr val="A4A3A4"/>
          </p15:clr>
        </p15:guide>
        <p15:guide id="2" pos="5602">
          <p15:clr>
            <a:srgbClr val="A4A3A4"/>
          </p15:clr>
        </p15:guide>
        <p15:guide id="3" pos="159">
          <p15:clr>
            <a:srgbClr val="A4A3A4"/>
          </p15:clr>
        </p15:guide>
        <p15:guide id="4" orient="horz" pos="281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E7"/>
    <a:srgbClr val="95A9B4"/>
    <a:srgbClr val="34D0AB"/>
    <a:srgbClr val="ED5D64"/>
    <a:srgbClr val="29DB6D"/>
    <a:srgbClr val="6269C6"/>
    <a:srgbClr val="1FB759"/>
    <a:srgbClr val="4D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>
      <p:cViewPr varScale="1">
        <p:scale>
          <a:sx n="147" d="100"/>
          <a:sy n="147" d="100"/>
        </p:scale>
        <p:origin x="600" y="114"/>
      </p:cViewPr>
      <p:guideLst>
        <p:guide pos="158"/>
        <p:guide pos="5602"/>
        <p:guide pos="159"/>
        <p:guide orient="horz" pos="28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28161063528756E-2"/>
          <c:y val="3.489406256957691E-2"/>
          <c:w val="0.9145551456821932"/>
          <c:h val="0.65594507260068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0"/>
                  <c:y val="-2.4454968318059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63-40C9-9D9B-769637D46C03}"/>
                </c:ext>
              </c:extLst>
            </c:dLbl>
            <c:dLbl>
              <c:idx val="19"/>
              <c:layout>
                <c:manualLayout>
                  <c:x val="0"/>
                  <c:y val="2.139809727830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63-40C9-9D9B-769637D46C03}"/>
                </c:ext>
              </c:extLst>
            </c:dLbl>
            <c:dLbl>
              <c:idx val="20"/>
              <c:layout>
                <c:manualLayout>
                  <c:x val="9.1155456419674628E-3"/>
                  <c:y val="2.9198234863244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63-40C9-9D9B-769637D46C03}"/>
                </c:ext>
              </c:extLst>
            </c:dLbl>
            <c:dLbl>
              <c:idx val="25"/>
              <c:layout>
                <c:manualLayout>
                  <c:x val="-1.4462992504753428E-3"/>
                  <c:y val="9.80701997195862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63-40C9-9D9B-769637D46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  <c:pt idx="20">
                  <c:v>2019 TCT</c:v>
                </c:pt>
                <c:pt idx="21">
                  <c:v>2020 TCT ONLINE</c:v>
                </c:pt>
                <c:pt idx="22">
                  <c:v>2021 TCT</c:v>
                </c:pt>
                <c:pt idx="23">
                  <c:v>2022 MRC</c:v>
                </c:pt>
                <c:pt idx="24">
                  <c:v>2023 MRC</c:v>
                </c:pt>
                <c:pt idx="25">
                  <c:v>2024 MRC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  <c:pt idx="15">
                  <c:v>1121</c:v>
                </c:pt>
                <c:pt idx="16">
                  <c:v>1302</c:v>
                </c:pt>
                <c:pt idx="17">
                  <c:v>1418</c:v>
                </c:pt>
                <c:pt idx="18">
                  <c:v>1559</c:v>
                </c:pt>
                <c:pt idx="19">
                  <c:v>1510</c:v>
                </c:pt>
                <c:pt idx="20">
                  <c:v>1509</c:v>
                </c:pt>
                <c:pt idx="21">
                  <c:v>920</c:v>
                </c:pt>
                <c:pt idx="22">
                  <c:v>1135</c:v>
                </c:pt>
                <c:pt idx="23">
                  <c:v>1003</c:v>
                </c:pt>
                <c:pt idx="24">
                  <c:v>1297</c:v>
                </c:pt>
                <c:pt idx="25">
                  <c:v>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63-40C9-9D9B-769637D46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3739392"/>
        <c:axId val="63741312"/>
      </c:barChart>
      <c:catAx>
        <c:axId val="637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41312"/>
        <c:crosses val="autoZero"/>
        <c:auto val="1"/>
        <c:lblAlgn val="ctr"/>
        <c:lblOffset val="100"/>
        <c:noMultiLvlLbl val="0"/>
      </c:catAx>
      <c:valAx>
        <c:axId val="63741312"/>
        <c:scaling>
          <c:orientation val="minMax"/>
          <c:max val="1650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3939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94822496263912E-2"/>
          <c:y val="2.6037197198165912E-2"/>
          <c:w val="0.89909710130377418"/>
          <c:h val="0.69441537116728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координаторы / 
Russian Faculty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23774970276933E-3"/>
                  <c:y val="-9.127954036853047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4D-4FD8-A433-B4B4D02F1D0B}"/>
                </c:ext>
              </c:extLst>
            </c:dLbl>
            <c:dLbl>
              <c:idx val="1"/>
              <c:layout>
                <c:manualLayout>
                  <c:x val="3.9485662455415399E-3"/>
                  <c:y val="-2.27494564096043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4D-4FD8-A433-B4B4D02F1D0B}"/>
                </c:ext>
              </c:extLst>
            </c:dLbl>
            <c:dLbl>
              <c:idx val="2"/>
              <c:layout>
                <c:manualLayout>
                  <c:x val="2.6323774970276933E-3"/>
                  <c:y val="5.8983525640009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4D-4FD8-A433-B4B4D02F1D0B}"/>
                </c:ext>
              </c:extLst>
            </c:dLbl>
            <c:dLbl>
              <c:idx val="3"/>
              <c:layout>
                <c:manualLayout>
                  <c:x val="-2.6323774970276933E-3"/>
                  <c:y val="3.17385369879537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4D-4FD8-A433-B4B4D02F1D0B}"/>
                </c:ext>
              </c:extLst>
            </c:dLbl>
            <c:dLbl>
              <c:idx val="2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4D-4FD8-A433-B4B4D02F1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  <c:pt idx="20">
                  <c:v>2019 TCT</c:v>
                </c:pt>
                <c:pt idx="21">
                  <c:v>2020 TCT ONLINE</c:v>
                </c:pt>
                <c:pt idx="22">
                  <c:v>2021 TCT</c:v>
                </c:pt>
                <c:pt idx="23">
                  <c:v>2022 МРК</c:v>
                </c:pt>
                <c:pt idx="24">
                  <c:v>2023 МРК</c:v>
                </c:pt>
                <c:pt idx="25">
                  <c:v>2024 МРК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  <c:pt idx="15">
                  <c:v>76</c:v>
                </c:pt>
                <c:pt idx="16">
                  <c:v>95</c:v>
                </c:pt>
                <c:pt idx="17">
                  <c:v>103</c:v>
                </c:pt>
                <c:pt idx="18">
                  <c:v>107</c:v>
                </c:pt>
                <c:pt idx="19">
                  <c:v>117</c:v>
                </c:pt>
                <c:pt idx="20">
                  <c:v>131</c:v>
                </c:pt>
                <c:pt idx="21">
                  <c:v>54</c:v>
                </c:pt>
                <c:pt idx="22">
                  <c:v>104</c:v>
                </c:pt>
                <c:pt idx="23">
                  <c:v>111</c:v>
                </c:pt>
                <c:pt idx="24">
                  <c:v>243</c:v>
                </c:pt>
                <c:pt idx="2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4D-4FD8-A433-B4B4D02F1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координаторы / 
International Faculty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Лист1!$A$2:$A$27</c:f>
              <c:strCach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  <c:pt idx="20">
                  <c:v>2019 TCT</c:v>
                </c:pt>
                <c:pt idx="21">
                  <c:v>2020 TCT ONLINE</c:v>
                </c:pt>
                <c:pt idx="22">
                  <c:v>2021 TCT</c:v>
                </c:pt>
                <c:pt idx="23">
                  <c:v>2022 МРК</c:v>
                </c:pt>
                <c:pt idx="24">
                  <c:v>2023 МРК</c:v>
                </c:pt>
                <c:pt idx="25">
                  <c:v>2024 МРК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  <c:pt idx="15">
                  <c:v>46</c:v>
                </c:pt>
                <c:pt idx="16">
                  <c:v>37</c:v>
                </c:pt>
                <c:pt idx="17">
                  <c:v>47</c:v>
                </c:pt>
                <c:pt idx="18">
                  <c:v>53</c:v>
                </c:pt>
                <c:pt idx="19">
                  <c:v>35</c:v>
                </c:pt>
                <c:pt idx="20">
                  <c:v>43</c:v>
                </c:pt>
                <c:pt idx="21">
                  <c:v>30</c:v>
                </c:pt>
                <c:pt idx="22">
                  <c:v>60</c:v>
                </c:pt>
                <c:pt idx="24">
                  <c:v>17</c:v>
                </c:pt>
                <c:pt idx="2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4D-4FD8-A433-B4B4D02F1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77217152"/>
        <c:axId val="77219328"/>
      </c:barChart>
      <c:catAx>
        <c:axId val="7721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19328"/>
        <c:crosses val="autoZero"/>
        <c:auto val="1"/>
        <c:lblAlgn val="ctr"/>
        <c:lblOffset val="100"/>
        <c:noMultiLvlLbl val="0"/>
      </c:catAx>
      <c:valAx>
        <c:axId val="7721932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1715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3251430455836675E-2"/>
          <c:y val="3.1880675932457588E-2"/>
          <c:w val="0.27637533668170666"/>
          <c:h val="0.33375899172050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0.90294</cdr:x>
      <cdr:y>0.26804</cdr:y>
    </cdr:from>
    <cdr:to>
      <cdr:x>0.93928</cdr:x>
      <cdr:y>0.33878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49F995-C9EE-41F8-B629-AD8178A9BAC4}"/>
            </a:ext>
          </a:extLst>
        </cdr:cNvPr>
        <cdr:cNvSpPr txBox="1"/>
      </cdr:nvSpPr>
      <cdr:spPr bwMode="auto">
        <a:xfrm xmlns:a="http://schemas.openxmlformats.org/drawingml/2006/main">
          <a:off x="8506646" y="1224424"/>
          <a:ext cx="342363" cy="323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0"/>
            </a:spcBef>
            <a:buClr>
              <a:schemeClr val="bg2"/>
            </a:buClr>
            <a:buSzTx/>
          </a:pPr>
          <a:endParaRPr lang="ru-RU"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A3FA52E-9B82-4421-B9C1-EA3DA2B696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459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D6387-9651-43DE-A330-5249011351B1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2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1"/>
          <a:stretch>
            <a:fillRect/>
          </a:stretch>
        </p:blipFill>
        <p:spPr bwMode="auto">
          <a:xfrm>
            <a:off x="204788" y="123825"/>
            <a:ext cx="550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1163"/>
            <a:ext cx="3429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7"/>
          <p:cNvGrpSpPr>
            <a:grpSpLocks/>
          </p:cNvGrpSpPr>
          <p:nvPr userDrawn="1"/>
        </p:nvGrpSpPr>
        <p:grpSpPr bwMode="auto">
          <a:xfrm>
            <a:off x="1588" y="5019675"/>
            <a:ext cx="9144000" cy="123825"/>
            <a:chOff x="0" y="5014651"/>
            <a:chExt cx="8801806" cy="121613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88989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97797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1466968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1955957" y="5014651"/>
              <a:ext cx="490517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244341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2932407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3421396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910385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4399374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888364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537735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86634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6355331" y="5014651"/>
              <a:ext cx="490518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84279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733178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7820771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8309761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78039"/>
            <a:ext cx="9144000" cy="120136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83130"/>
            <a:ext cx="9144000" cy="942355"/>
          </a:xfrm>
          <a:noFill/>
        </p:spPr>
        <p:txBody>
          <a:bodyPr tIns="144000" bIns="72000"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43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52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8" y="887254"/>
            <a:ext cx="8642350" cy="3575209"/>
          </a:xfrm>
          <a:prstGeom prst="rect">
            <a:avLst/>
          </a:prstGeom>
        </p:spPr>
        <p:txBody>
          <a:bodyPr/>
          <a:lstStyle>
            <a:lvl1pPr marL="228585" indent="-228585">
              <a:buFont typeface="Arial" panose="020B0604020202020204" pitchFamily="34" charset="0"/>
              <a:buChar char="•"/>
              <a:defRPr lang="ru-RU" dirty="0"/>
            </a:lvl1pPr>
            <a:lvl2pPr marL="685758" indent="-228585">
              <a:buFont typeface="Arial" panose="020B0604020202020204" pitchFamily="34" charset="0"/>
              <a:buChar char="•"/>
              <a:defRPr lang="ru-RU" dirty="0"/>
            </a:lvl2pPr>
            <a:lvl3pPr marL="1142931" indent="-228585">
              <a:buFont typeface="Arial" panose="020B0604020202020204" pitchFamily="34" charset="0"/>
              <a:buChar char="•"/>
              <a:defRPr lang="ru-RU" dirty="0"/>
            </a:lvl3pPr>
            <a:lvl4pPr marL="1600104" indent="-228585">
              <a:buFont typeface="Arial" panose="020B0604020202020204" pitchFamily="34" charset="0"/>
              <a:buChar char="•"/>
              <a:defRPr lang="ru-RU" dirty="0"/>
            </a:lvl4pPr>
            <a:lvl5pPr marL="2057277" indent="-228585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49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9" y="887260"/>
            <a:ext cx="4264025" cy="357520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6" y="887254"/>
            <a:ext cx="4264025" cy="3575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501"/>
            <a:ext cx="8642347" cy="702469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9" y="961281"/>
            <a:ext cx="4247357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bg2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9" y="1401804"/>
            <a:ext cx="4247357" cy="3178969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961281"/>
            <a:ext cx="4264025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bg2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401804"/>
            <a:ext cx="4264025" cy="31789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0501"/>
            <a:ext cx="8641658" cy="702469"/>
          </a:xfrm>
          <a:prstGeom prst="rect">
            <a:avLst/>
          </a:prstGeom>
        </p:spPr>
        <p:txBody>
          <a:bodyPr/>
          <a:lstStyle>
            <a:lvl1pPr>
              <a:defRPr lang="ru-RU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5259"/>
            <a:ext cx="3537404" cy="702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259"/>
            <a:ext cx="5005784" cy="431720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1059582"/>
            <a:ext cx="3537404" cy="340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01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3325246"/>
            <a:ext cx="8642350" cy="313646"/>
          </a:xfrm>
          <a:prstGeom prst="rect">
            <a:avLst/>
          </a:prstGeom>
        </p:spPr>
        <p:txBody>
          <a:bodyPr anchor="b"/>
          <a:lstStyle>
            <a:lvl1pPr>
              <a:defRPr sz="2000" cap="all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8" y="201761"/>
            <a:ext cx="8642350" cy="291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5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8" y="3795719"/>
            <a:ext cx="8642350" cy="596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083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87413"/>
            <a:ext cx="86423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pic>
        <p:nvPicPr>
          <p:cNvPr id="1028" name="Рисунок 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3" b="-4755"/>
          <a:stretch>
            <a:fillRect/>
          </a:stretch>
        </p:blipFill>
        <p:spPr bwMode="auto">
          <a:xfrm>
            <a:off x="250825" y="4627563"/>
            <a:ext cx="4333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579938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2pPr>
      <a:lvl3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3pPr>
      <a:lvl4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4pPr>
      <a:lvl5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5pPr>
      <a:lvl6pPr marL="4572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6pPr>
      <a:lvl7pPr marL="9144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7pPr>
      <a:lvl8pPr marL="13716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8pPr>
      <a:lvl9pPr marL="18288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9pPr>
    </p:titleStyle>
    <p:bodyStyle>
      <a:lvl1pPr marL="284163" indent="-28416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985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14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9986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49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3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5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6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2304883" y="4083918"/>
            <a:ext cx="4427984" cy="484014"/>
          </a:xfrm>
        </p:spPr>
        <p:txBody>
          <a:bodyPr/>
          <a:lstStyle/>
          <a:p>
            <a:r>
              <a:rPr altLang="ru-RU" b="1" dirty="0"/>
              <a:t>14-17 </a:t>
            </a:r>
            <a:r>
              <a:rPr lang="ru-RU" altLang="ru-RU" b="1" dirty="0"/>
              <a:t>ноября 2024</a:t>
            </a:r>
            <a:endParaRPr altLang="ru-RU" b="1" dirty="0"/>
          </a:p>
        </p:txBody>
      </p:sp>
      <p:sp>
        <p:nvSpPr>
          <p:cNvPr id="5123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0" y="2139702"/>
            <a:ext cx="9144000" cy="1584176"/>
          </a:xfrm>
        </p:spPr>
        <p:txBody>
          <a:bodyPr>
            <a:noAutofit/>
          </a:bodyPr>
          <a:lstStyle/>
          <a:p>
            <a:r>
              <a:rPr lang="en-US" altLang="ru-RU" sz="3600" dirty="0"/>
              <a:t>XXVI </a:t>
            </a:r>
            <a:r>
              <a:rPr lang="ru-RU" altLang="ru-RU" sz="3600" dirty="0"/>
              <a:t>Московский Международный Конгресс</a:t>
            </a:r>
            <a:r>
              <a:rPr lang="en-US" altLang="ru-RU" sz="3600" dirty="0"/>
              <a:t> </a:t>
            </a:r>
            <a:r>
              <a:rPr lang="ru-RU" altLang="ru-RU" sz="3600" dirty="0"/>
              <a:t> по </a:t>
            </a:r>
            <a:r>
              <a:rPr lang="ru-RU" altLang="ru-RU" sz="3600" dirty="0" err="1"/>
              <a:t>рентгенэндоваскулярной</a:t>
            </a:r>
            <a:r>
              <a:rPr lang="ru-RU" altLang="ru-RU" sz="3600" dirty="0"/>
              <a:t> хирургии</a:t>
            </a:r>
            <a:r>
              <a:rPr lang="en-US" altLang="ru-RU" sz="3600" dirty="0"/>
              <a:t> – </a:t>
            </a:r>
            <a:r>
              <a:rPr lang="ru-RU" altLang="ru-RU" sz="3600" dirty="0"/>
              <a:t>МРК Россия 2024</a:t>
            </a:r>
            <a:endParaRPr lang="en-US" altLang="ru-RU" sz="3600" dirty="0"/>
          </a:p>
        </p:txBody>
      </p:sp>
    </p:spTree>
    <p:extLst>
      <p:ext uri="{BB962C8B-B14F-4D97-AF65-F5344CB8AC3E}">
        <p14:creationId xmlns:p14="http://schemas.microsoft.com/office/powerpoint/2010/main" val="273900935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Программный комитет </a:t>
            </a:r>
            <a:r>
              <a:rPr lang="en-US" altLang="ru-RU" sz="2800" dirty="0"/>
              <a:t>/ program committee</a:t>
            </a:r>
            <a:endParaRPr altLang="ru-RU" sz="2800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1031428"/>
            <a:ext cx="8642350" cy="362855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FF0000"/>
                </a:solidFill>
                <a:latin typeface="Inter"/>
              </a:rPr>
              <a:t>ПРЕЗИДЕНТ КОНГРЕССА</a:t>
            </a:r>
          </a:p>
          <a:p>
            <a:pPr marL="0" indent="0" algn="ctr" eaLnBrk="1" hangingPunct="1">
              <a:buNone/>
            </a:pPr>
            <a:r>
              <a:rPr lang="ru-RU" sz="2000" dirty="0" err="1">
                <a:solidFill>
                  <a:srgbClr val="451903"/>
                </a:solidFill>
                <a:latin typeface="Inter"/>
              </a:rPr>
              <a:t>Алекян</a:t>
            </a:r>
            <a:r>
              <a:rPr lang="en-US" sz="2000" dirty="0">
                <a:solidFill>
                  <a:srgbClr val="451903"/>
                </a:solidFill>
                <a:latin typeface="Inter"/>
              </a:rPr>
              <a:t> </a:t>
            </a:r>
            <a:r>
              <a:rPr lang="ru-RU" sz="2000" b="0" i="0" dirty="0" err="1">
                <a:solidFill>
                  <a:srgbClr val="451903"/>
                </a:solidFill>
                <a:effectLst/>
                <a:latin typeface="Inter"/>
              </a:rPr>
              <a:t>Баграт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 </a:t>
            </a:r>
            <a:r>
              <a:rPr lang="ru-RU" sz="2000" b="0" i="0" dirty="0" err="1">
                <a:solidFill>
                  <a:srgbClr val="451903"/>
                </a:solidFill>
                <a:effectLst/>
                <a:latin typeface="Inter"/>
              </a:rPr>
              <a:t>Гегамович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 - 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академик РАН</a:t>
            </a:r>
            <a:endParaRPr lang="ru-RU" sz="20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endParaRPr lang="ru-RU" sz="8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b="0" i="0" dirty="0">
                <a:solidFill>
                  <a:srgbClr val="FF0000"/>
                </a:solidFill>
                <a:effectLst/>
                <a:latin typeface="Inter"/>
              </a:rPr>
              <a:t>СОПРЕДСЕДАТЕЛИ КОНГРЕССА</a:t>
            </a:r>
            <a:endParaRPr lang="en-US" sz="2000" b="0" i="0" dirty="0">
              <a:solidFill>
                <a:srgbClr val="FF0000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b="0" i="0" dirty="0" err="1">
                <a:solidFill>
                  <a:srgbClr val="451903"/>
                </a:solidFill>
                <a:effectLst/>
                <a:latin typeface="Inter"/>
              </a:rPr>
              <a:t>Абугов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 Сергей Александрович - 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член-корр. РАН</a:t>
            </a:r>
            <a:endParaRPr lang="ru-RU" sz="20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Протопопов Алексей 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Владимирович - профессор</a:t>
            </a:r>
            <a:endParaRPr lang="ru-RU" sz="20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dirty="0" err="1">
                <a:solidFill>
                  <a:srgbClr val="451903"/>
                </a:solidFill>
                <a:latin typeface="Inter"/>
              </a:rPr>
              <a:t>Кавтеладзе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</a:t>
            </a:r>
            <a:r>
              <a:rPr lang="ru-RU" sz="2000" b="0" i="0" dirty="0" err="1">
                <a:solidFill>
                  <a:srgbClr val="451903"/>
                </a:solidFill>
                <a:effectLst/>
                <a:latin typeface="Inter"/>
              </a:rPr>
              <a:t>Заза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 Александрович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- профессор</a:t>
            </a:r>
            <a:endParaRPr lang="ru-RU" sz="20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Тарасов 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Роман Сергеевич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- профессор</a:t>
            </a:r>
            <a:endParaRPr lang="ru-RU" sz="2000" b="0" i="0" dirty="0">
              <a:solidFill>
                <a:srgbClr val="451903"/>
              </a:solidFill>
              <a:effectLst/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dirty="0" err="1">
                <a:solidFill>
                  <a:srgbClr val="451903"/>
                </a:solidFill>
                <a:latin typeface="Inter"/>
              </a:rPr>
              <a:t>Скрыпник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</a:t>
            </a:r>
            <a:r>
              <a:rPr lang="ru-RU" sz="2000" b="0" i="0" dirty="0">
                <a:solidFill>
                  <a:srgbClr val="451903"/>
                </a:solidFill>
                <a:effectLst/>
                <a:latin typeface="Inter"/>
              </a:rPr>
              <a:t>Дмитрий Владимирович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- профессор</a:t>
            </a:r>
            <a:endParaRPr lang="en-US" altLang="ru-RU" sz="2000" dirty="0">
              <a:solidFill>
                <a:srgbClr val="FF0000"/>
              </a:solidFill>
            </a:endParaRPr>
          </a:p>
          <a:p>
            <a:pPr marL="227013" indent="-227013" eaLnBrk="1" hangingPunct="1"/>
            <a:endParaRPr lang="en-US" alt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03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Количество координаторов по годам </a:t>
            </a:r>
            <a:r>
              <a:rPr lang="en-US" altLang="ru-RU" sz="2800" dirty="0"/>
              <a:t>/ faculty</a:t>
            </a:r>
            <a:endParaRPr altLang="ru-RU" sz="28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72A2E48-401B-425C-8DF7-83365DBC4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16948"/>
              </p:ext>
            </p:extLst>
          </p:nvPr>
        </p:nvGraphicFramePr>
        <p:xfrm>
          <a:off x="132609" y="798513"/>
          <a:ext cx="8785671" cy="407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5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9" y="140494"/>
            <a:ext cx="8642352" cy="991095"/>
          </a:xfrm>
        </p:spPr>
        <p:txBody>
          <a:bodyPr/>
          <a:lstStyle/>
          <a:p>
            <a:r>
              <a:rPr lang="ru-RU" altLang="ru-RU" dirty="0"/>
              <a:t>Российские координаторы / </a:t>
            </a:r>
            <a:r>
              <a:rPr lang="en-US" altLang="ru-RU" dirty="0"/>
              <a:t>Russian faculty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D6F759-6DF4-4033-912C-E10B53CD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9" y="1347615"/>
            <a:ext cx="8569644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8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800" dirty="0" err="1"/>
              <a:t>Абасов</a:t>
            </a:r>
            <a:r>
              <a:rPr lang="ru-RU" altLang="ru-RU" sz="800" dirty="0"/>
              <a:t> Ф.Х.</a:t>
            </a:r>
          </a:p>
          <a:p>
            <a:pPr eaLnBrk="1" hangingPunct="1"/>
            <a:r>
              <a:rPr lang="ru-RU" altLang="ru-RU" sz="800" dirty="0"/>
              <a:t>Абрамян М.А.</a:t>
            </a:r>
          </a:p>
          <a:p>
            <a:pPr eaLnBrk="1" hangingPunct="1"/>
            <a:r>
              <a:rPr lang="ru-RU" altLang="ru-RU" sz="800" dirty="0"/>
              <a:t>Абросимов А.В.</a:t>
            </a:r>
          </a:p>
          <a:p>
            <a:pPr eaLnBrk="1" hangingPunct="1"/>
            <a:r>
              <a:rPr lang="ru-RU" altLang="ru-RU" sz="800" dirty="0" err="1"/>
              <a:t>Абугов</a:t>
            </a:r>
            <a:r>
              <a:rPr lang="ru-RU" altLang="ru-RU" sz="800" dirty="0"/>
              <a:t> С.А.</a:t>
            </a:r>
          </a:p>
          <a:p>
            <a:pPr eaLnBrk="1" hangingPunct="1"/>
            <a:r>
              <a:rPr lang="ru-RU" altLang="ru-RU" sz="800" dirty="0" err="1"/>
              <a:t>Авоян</a:t>
            </a:r>
            <a:r>
              <a:rPr lang="ru-RU" altLang="ru-RU" sz="800" dirty="0"/>
              <a:t> А.Р.</a:t>
            </a:r>
          </a:p>
          <a:p>
            <a:pPr eaLnBrk="1" hangingPunct="1"/>
            <a:r>
              <a:rPr lang="ru-RU" altLang="ru-RU" sz="800" dirty="0"/>
              <a:t>Азаров А.В.</a:t>
            </a:r>
          </a:p>
          <a:p>
            <a:pPr eaLnBrk="1" hangingPunct="1"/>
            <a:r>
              <a:rPr lang="ru-RU" altLang="ru-RU" sz="800" dirty="0"/>
              <a:t>Акинфиев Д.М.</a:t>
            </a:r>
          </a:p>
          <a:p>
            <a:pPr eaLnBrk="1" hangingPunct="1"/>
            <a:r>
              <a:rPr lang="ru-RU" altLang="ru-RU" sz="800" dirty="0" err="1"/>
              <a:t>Алекян</a:t>
            </a:r>
            <a:r>
              <a:rPr lang="ru-RU" altLang="ru-RU" sz="800" dirty="0"/>
              <a:t> Б.Г.</a:t>
            </a:r>
          </a:p>
          <a:p>
            <a:pPr eaLnBrk="1" hangingPunct="1"/>
            <a:r>
              <a:rPr lang="ru-RU" altLang="ru-RU" sz="800" dirty="0" err="1"/>
              <a:t>Алшибая</a:t>
            </a:r>
            <a:r>
              <a:rPr lang="ru-RU" altLang="ru-RU" sz="800" dirty="0"/>
              <a:t> М.М.</a:t>
            </a:r>
          </a:p>
          <a:p>
            <a:pPr eaLnBrk="1" hangingPunct="1"/>
            <a:r>
              <a:rPr lang="ru-RU" altLang="ru-RU" sz="800" dirty="0"/>
              <a:t>Анисимов К.В.</a:t>
            </a:r>
          </a:p>
          <a:p>
            <a:pPr eaLnBrk="1" hangingPunct="1"/>
            <a:r>
              <a:rPr lang="ru-RU" altLang="ru-RU" sz="800" dirty="0" err="1"/>
              <a:t>Араблинский</a:t>
            </a:r>
            <a:r>
              <a:rPr lang="ru-RU" altLang="ru-RU" sz="800" dirty="0"/>
              <a:t> А.В.</a:t>
            </a:r>
          </a:p>
          <a:p>
            <a:pPr eaLnBrk="1" hangingPunct="1"/>
            <a:r>
              <a:rPr lang="ru-RU" altLang="ru-RU" sz="800" dirty="0"/>
              <a:t>Арутюнян Г.К.</a:t>
            </a:r>
            <a:endParaRPr lang="en-US" altLang="ru-RU" sz="800" dirty="0"/>
          </a:p>
          <a:p>
            <a:pPr eaLnBrk="1" hangingPunct="1"/>
            <a:r>
              <a:rPr lang="ru-RU" altLang="ru-RU" sz="800" dirty="0" err="1"/>
              <a:t>Асадулаев</a:t>
            </a:r>
            <a:r>
              <a:rPr lang="en-US" altLang="ru-RU" sz="800" dirty="0"/>
              <a:t> </a:t>
            </a:r>
            <a:r>
              <a:rPr lang="ru-RU" altLang="ru-RU" sz="800" dirty="0"/>
              <a:t>Ш.М</a:t>
            </a:r>
          </a:p>
          <a:p>
            <a:pPr eaLnBrk="1" hangingPunct="1"/>
            <a:r>
              <a:rPr lang="ru-RU" altLang="ru-RU" sz="800" dirty="0"/>
              <a:t>Ахмедов Ш.М.</a:t>
            </a:r>
          </a:p>
          <a:p>
            <a:pPr eaLnBrk="1" hangingPunct="1"/>
            <a:r>
              <a:rPr lang="ru-RU" altLang="ru-RU" sz="800" dirty="0"/>
              <a:t>Ахметов В.В.</a:t>
            </a:r>
          </a:p>
          <a:p>
            <a:pPr eaLnBrk="1" hangingPunct="1"/>
            <a:r>
              <a:rPr lang="ru-RU" altLang="ru-RU" sz="800" dirty="0"/>
              <a:t>Бабичев К.Н.</a:t>
            </a:r>
          </a:p>
          <a:p>
            <a:pPr eaLnBrk="1" hangingPunct="1"/>
            <a:r>
              <a:rPr lang="ru-RU" altLang="ru-RU" sz="800" dirty="0"/>
              <a:t>Баев А.Е.</a:t>
            </a:r>
          </a:p>
          <a:p>
            <a:pPr eaLnBrk="1" hangingPunct="1"/>
            <a:r>
              <a:rPr lang="ru-RU" altLang="ru-RU" sz="800" dirty="0" err="1"/>
              <a:t>Барбараш</a:t>
            </a:r>
            <a:r>
              <a:rPr lang="ru-RU" altLang="ru-RU" sz="800" dirty="0"/>
              <a:t> О.Л.</a:t>
            </a:r>
          </a:p>
          <a:p>
            <a:pPr eaLnBrk="1" hangingPunct="1"/>
            <a:r>
              <a:rPr lang="ru-RU" altLang="ru-RU" sz="800" dirty="0"/>
              <a:t>Баринов Е.В.</a:t>
            </a:r>
          </a:p>
          <a:p>
            <a:pPr eaLnBrk="1" hangingPunct="1"/>
            <a:r>
              <a:rPr lang="ru-RU" altLang="ru-RU" sz="800" dirty="0"/>
              <a:t> Барышников  А.А.</a:t>
            </a:r>
          </a:p>
          <a:p>
            <a:pPr eaLnBrk="1" hangingPunct="1"/>
            <a:r>
              <a:rPr lang="ru-RU" altLang="ru-RU" sz="800" dirty="0"/>
              <a:t>Белов Ю.В.</a:t>
            </a:r>
          </a:p>
          <a:p>
            <a:pPr eaLnBrk="1" hangingPunct="1"/>
            <a:r>
              <a:rPr lang="ru-RU" altLang="ru-RU" sz="800" dirty="0"/>
              <a:t>Белозеров Г.Е.</a:t>
            </a:r>
          </a:p>
          <a:p>
            <a:pPr eaLnBrk="1" hangingPunct="1"/>
            <a:r>
              <a:rPr lang="ru-RU" altLang="ru-RU" sz="800" dirty="0"/>
              <a:t>Берестов В.В.</a:t>
            </a:r>
          </a:p>
          <a:p>
            <a:pPr eaLnBrk="1" hangingPunct="1"/>
            <a:r>
              <a:rPr lang="ru-RU" altLang="ru-RU" sz="800" dirty="0"/>
              <a:t>Блинов П.Д.</a:t>
            </a:r>
          </a:p>
          <a:p>
            <a:pPr eaLnBrk="1" hangingPunct="1"/>
            <a:r>
              <a:rPr lang="ru-RU" altLang="ru-RU" sz="800" dirty="0"/>
              <a:t>Богачев-Прокофьев А.В.</a:t>
            </a:r>
          </a:p>
          <a:p>
            <a:pPr eaLnBrk="1" hangingPunct="1"/>
            <a:r>
              <a:rPr lang="ru-RU" altLang="ru-RU" sz="800" dirty="0"/>
              <a:t>Бойцов С.А.</a:t>
            </a:r>
          </a:p>
          <a:p>
            <a:pPr eaLnBrk="1" hangingPunct="1"/>
            <a:r>
              <a:rPr lang="ru-RU" altLang="ru-RU" sz="800" dirty="0"/>
              <a:t>Борисова Н.А.</a:t>
            </a:r>
          </a:p>
          <a:p>
            <a:pPr eaLnBrk="1" hangingPunct="1"/>
            <a:r>
              <a:rPr lang="ru-RU" altLang="ru-RU" sz="800" dirty="0" err="1"/>
              <a:t>Буйденок</a:t>
            </a:r>
            <a:r>
              <a:rPr lang="ru-RU" altLang="ru-RU" sz="800" dirty="0"/>
              <a:t> Ю.В.</a:t>
            </a:r>
          </a:p>
          <a:p>
            <a:pPr eaLnBrk="1" hangingPunct="1"/>
            <a:r>
              <a:rPr lang="ru-RU" altLang="ru-RU" sz="800" dirty="0" err="1"/>
              <a:t>Буриев</a:t>
            </a:r>
            <a:r>
              <a:rPr lang="ru-RU" altLang="ru-RU" sz="800" dirty="0"/>
              <a:t> И.М.</a:t>
            </a:r>
          </a:p>
          <a:p>
            <a:pPr eaLnBrk="1" hangingPunct="1"/>
            <a:r>
              <a:rPr lang="ru-RU" altLang="ru-RU" sz="800" dirty="0" err="1"/>
              <a:t>Варава</a:t>
            </a:r>
            <a:r>
              <a:rPr lang="ru-RU" altLang="ru-RU" sz="800" dirty="0"/>
              <a:t> А.Б.</a:t>
            </a:r>
          </a:p>
          <a:p>
            <a:pPr eaLnBrk="1" hangingPunct="1"/>
            <a:r>
              <a:rPr lang="ru-RU" altLang="ru-RU" sz="800" dirty="0"/>
              <a:t>Васильев А.Э.</a:t>
            </a:r>
          </a:p>
          <a:p>
            <a:pPr eaLnBrk="1" hangingPunct="1"/>
            <a:r>
              <a:rPr lang="ru-RU" altLang="ru-RU" sz="800" dirty="0"/>
              <a:t>Васильева Е.Ю.</a:t>
            </a:r>
          </a:p>
          <a:p>
            <a:pPr eaLnBrk="1" hangingPunct="1"/>
            <a:r>
              <a:rPr lang="ru-RU" altLang="ru-RU" sz="800" dirty="0"/>
              <a:t>Виноградов Р.А.</a:t>
            </a:r>
          </a:p>
          <a:p>
            <a:pPr eaLnBrk="1" hangingPunct="1"/>
            <a:r>
              <a:rPr lang="ru-RU" altLang="ru-RU" sz="800" dirty="0" err="1"/>
              <a:t>Виршке</a:t>
            </a:r>
            <a:r>
              <a:rPr lang="ru-RU" altLang="ru-RU" sz="800" dirty="0"/>
              <a:t> Э.Р.</a:t>
            </a:r>
          </a:p>
          <a:p>
            <a:pPr eaLnBrk="1" hangingPunct="1"/>
            <a:r>
              <a:rPr lang="ru-RU" altLang="ru-RU" sz="800" dirty="0" err="1"/>
              <a:t>Власко</a:t>
            </a:r>
            <a:r>
              <a:rPr lang="ru-RU" altLang="ru-RU" sz="800" dirty="0"/>
              <a:t> Г.С.</a:t>
            </a:r>
          </a:p>
          <a:p>
            <a:pPr eaLnBrk="1" hangingPunct="1"/>
            <a:r>
              <a:rPr lang="ru-RU" altLang="ru-RU" sz="800" dirty="0"/>
              <a:t>Войтов А.В.</a:t>
            </a:r>
          </a:p>
          <a:p>
            <a:pPr eaLnBrk="1" hangingPunct="1"/>
            <a:r>
              <a:rPr lang="ru-RU" altLang="ru-RU" sz="800" dirty="0" err="1"/>
              <a:t>Володюхин</a:t>
            </a:r>
            <a:r>
              <a:rPr lang="ru-RU" altLang="ru-RU" sz="800" dirty="0"/>
              <a:t> М.Ю.</a:t>
            </a:r>
          </a:p>
          <a:p>
            <a:pPr eaLnBrk="1" hangingPunct="1"/>
            <a:r>
              <a:rPr lang="ru-RU" altLang="ru-RU" sz="800" dirty="0"/>
              <a:t>Гавриленко  А.В.</a:t>
            </a:r>
          </a:p>
          <a:p>
            <a:pPr eaLnBrk="1" hangingPunct="1"/>
            <a:r>
              <a:rPr lang="ru-RU" altLang="ru-RU" sz="800" dirty="0" err="1"/>
              <a:t>Галстян</a:t>
            </a:r>
            <a:r>
              <a:rPr lang="ru-RU" altLang="ru-RU" sz="800" dirty="0"/>
              <a:t> А.В.</a:t>
            </a:r>
          </a:p>
          <a:p>
            <a:pPr eaLnBrk="1" hangingPunct="1"/>
            <a:r>
              <a:rPr lang="ru-RU" altLang="ru-RU" sz="800" dirty="0" err="1"/>
              <a:t>Гамилов</a:t>
            </a:r>
            <a:r>
              <a:rPr lang="ru-RU" altLang="ru-RU" sz="800" dirty="0"/>
              <a:t> Т.М.</a:t>
            </a:r>
          </a:p>
          <a:p>
            <a:pPr eaLnBrk="1" hangingPunct="1"/>
            <a:r>
              <a:rPr lang="ru-RU" altLang="ru-RU" sz="800" dirty="0" err="1"/>
              <a:t>Ганюков</a:t>
            </a:r>
            <a:r>
              <a:rPr lang="ru-RU" altLang="ru-RU" sz="800" dirty="0"/>
              <a:t> В.И.</a:t>
            </a:r>
          </a:p>
          <a:p>
            <a:pPr eaLnBrk="1" hangingPunct="1"/>
            <a:r>
              <a:rPr lang="ru-RU" altLang="ru-RU" sz="800" dirty="0" err="1"/>
              <a:t>Гегенава</a:t>
            </a:r>
            <a:r>
              <a:rPr lang="ru-RU" altLang="ru-RU" sz="800" dirty="0"/>
              <a:t> Б.Б.</a:t>
            </a:r>
          </a:p>
          <a:p>
            <a:pPr eaLnBrk="1" hangingPunct="1"/>
            <a:r>
              <a:rPr lang="ru-RU" altLang="ru-RU" sz="800" dirty="0" err="1"/>
              <a:t>Голухова</a:t>
            </a:r>
            <a:r>
              <a:rPr lang="ru-RU" altLang="ru-RU" sz="800" dirty="0"/>
              <a:t> Е.З.</a:t>
            </a:r>
          </a:p>
          <a:p>
            <a:pPr eaLnBrk="1" hangingPunct="1"/>
            <a:r>
              <a:rPr lang="ru-RU" altLang="ru-RU" sz="800" dirty="0"/>
              <a:t>Горбатых А.В.</a:t>
            </a:r>
          </a:p>
          <a:p>
            <a:pPr eaLnBrk="1" hangingPunct="1"/>
            <a:r>
              <a:rPr lang="ru-RU" altLang="ru-RU" sz="800" dirty="0"/>
              <a:t>Горбатых Ю.Н.</a:t>
            </a:r>
          </a:p>
          <a:p>
            <a:pPr eaLnBrk="1" hangingPunct="1"/>
            <a:r>
              <a:rPr lang="ru-RU" altLang="ru-RU" sz="800" dirty="0" err="1"/>
              <a:t>Горгун</a:t>
            </a:r>
            <a:r>
              <a:rPr lang="ru-RU" altLang="ru-RU" sz="800" dirty="0"/>
              <a:t> А.Г.</a:t>
            </a:r>
          </a:p>
          <a:p>
            <a:pPr eaLnBrk="1" hangingPunct="1"/>
            <a:r>
              <a:rPr lang="ru-RU" altLang="ru-RU" sz="800" dirty="0"/>
              <a:t>Григорьян А.М.</a:t>
            </a:r>
          </a:p>
          <a:p>
            <a:pPr eaLnBrk="1" hangingPunct="1"/>
            <a:r>
              <a:rPr lang="ru-RU" altLang="ru-RU" sz="800" dirty="0" err="1"/>
              <a:t>Давтян</a:t>
            </a:r>
            <a:r>
              <a:rPr lang="ru-RU" altLang="ru-RU" sz="800" dirty="0"/>
              <a:t> А.Г.</a:t>
            </a:r>
          </a:p>
          <a:p>
            <a:pPr eaLnBrk="1" hangingPunct="1"/>
            <a:r>
              <a:rPr lang="ru-RU" altLang="ru-RU" sz="800" dirty="0" err="1"/>
              <a:t>Дадабаев</a:t>
            </a:r>
            <a:r>
              <a:rPr lang="ru-RU" altLang="ru-RU" sz="800" dirty="0"/>
              <a:t> Г.М.</a:t>
            </a:r>
          </a:p>
          <a:p>
            <a:pPr eaLnBrk="1" hangingPunct="1"/>
            <a:r>
              <a:rPr lang="ru-RU" altLang="ru-RU" sz="800" dirty="0" err="1"/>
              <a:t>Дадабаев</a:t>
            </a:r>
            <a:r>
              <a:rPr lang="ru-RU" altLang="ru-RU" sz="800" dirty="0"/>
              <a:t> М.Х.</a:t>
            </a:r>
          </a:p>
          <a:p>
            <a:pPr eaLnBrk="1" hangingPunct="1"/>
            <a:r>
              <a:rPr lang="ru-RU" altLang="ru-RU" sz="800" dirty="0"/>
              <a:t>Даниленко С.Ю.</a:t>
            </a:r>
          </a:p>
          <a:p>
            <a:pPr eaLnBrk="1" hangingPunct="1"/>
            <a:r>
              <a:rPr lang="ru-RU" altLang="ru-RU" sz="800" dirty="0"/>
              <a:t>Данилов Т.Ю.</a:t>
            </a:r>
          </a:p>
          <a:p>
            <a:pPr eaLnBrk="1" hangingPunct="1"/>
            <a:r>
              <a:rPr lang="ru-RU" altLang="ru-RU" sz="800" dirty="0"/>
              <a:t>Деркач В.В.</a:t>
            </a:r>
          </a:p>
          <a:p>
            <a:pPr eaLnBrk="1" hangingPunct="1"/>
            <a:r>
              <a:rPr lang="ru-RU" altLang="ru-RU" sz="800" dirty="0"/>
              <a:t>Долгушин Б.И.</a:t>
            </a:r>
          </a:p>
          <a:p>
            <a:pPr eaLnBrk="1" hangingPunct="1"/>
            <a:r>
              <a:rPr lang="ru-RU" altLang="ru-RU" sz="800" dirty="0"/>
              <a:t>Ермолаев П.М.</a:t>
            </a:r>
          </a:p>
          <a:p>
            <a:pPr eaLnBrk="1" hangingPunct="1"/>
            <a:r>
              <a:rPr lang="ru-RU" altLang="ru-RU" sz="800" dirty="0"/>
              <a:t>Ефимов В.В.</a:t>
            </a:r>
          </a:p>
          <a:p>
            <a:pPr eaLnBrk="1" hangingPunct="1"/>
            <a:r>
              <a:rPr lang="ru-RU" altLang="ru-RU" sz="800" dirty="0"/>
              <a:t>Жбанов И.В.</a:t>
            </a:r>
          </a:p>
          <a:p>
            <a:pPr eaLnBrk="1" hangingPunct="1"/>
            <a:r>
              <a:rPr lang="ru-RU" altLang="ru-RU" sz="800" dirty="0"/>
              <a:t>Жуков О.Б.</a:t>
            </a:r>
          </a:p>
          <a:p>
            <a:pPr eaLnBrk="1" hangingPunct="1"/>
            <a:r>
              <a:rPr lang="ru-RU" altLang="ru-RU" sz="800" dirty="0"/>
              <a:t>Затевахин И.И.</a:t>
            </a:r>
          </a:p>
          <a:p>
            <a:pPr eaLnBrk="1" hangingPunct="1"/>
            <a:r>
              <a:rPr lang="ru-RU" altLang="ru-RU" sz="800" dirty="0"/>
              <a:t>   Зверев Д.А.</a:t>
            </a:r>
          </a:p>
          <a:p>
            <a:pPr eaLnBrk="1" hangingPunct="1"/>
            <a:r>
              <a:rPr lang="ru-RU" altLang="ru-RU" sz="800" dirty="0"/>
              <a:t>Зубарев Д.Д.</a:t>
            </a:r>
          </a:p>
          <a:p>
            <a:pPr eaLnBrk="1" hangingPunct="1"/>
            <a:r>
              <a:rPr lang="ru-RU" altLang="ru-RU" sz="800" dirty="0"/>
              <a:t>Зубкова Г.В.</a:t>
            </a:r>
          </a:p>
          <a:p>
            <a:pPr eaLnBrk="1" hangingPunct="1"/>
            <a:r>
              <a:rPr lang="ru-RU" altLang="ru-RU" sz="800" dirty="0"/>
              <a:t>Зырянов И.П.</a:t>
            </a:r>
          </a:p>
          <a:p>
            <a:pPr eaLnBrk="1" hangingPunct="1"/>
            <a:r>
              <a:rPr lang="ru-RU" altLang="ru-RU" sz="800" dirty="0"/>
              <a:t>Иванов А.Г.</a:t>
            </a:r>
          </a:p>
          <a:p>
            <a:pPr eaLnBrk="1" hangingPunct="1"/>
            <a:r>
              <a:rPr lang="ru-RU" altLang="ru-RU" sz="800" dirty="0"/>
              <a:t>Иванов В.А.</a:t>
            </a:r>
          </a:p>
          <a:p>
            <a:pPr eaLnBrk="1" hangingPunct="1"/>
            <a:r>
              <a:rPr lang="ru-RU" altLang="ru-RU" sz="800" dirty="0" err="1"/>
              <a:t>Имаев</a:t>
            </a:r>
            <a:r>
              <a:rPr lang="ru-RU" altLang="ru-RU" sz="800" dirty="0"/>
              <a:t> Т.Э.</a:t>
            </a:r>
          </a:p>
          <a:p>
            <a:pPr eaLnBrk="1" hangingPunct="1"/>
            <a:r>
              <a:rPr lang="ru-RU" altLang="ru-RU" sz="800" dirty="0" err="1"/>
              <a:t>Кавтеладзе</a:t>
            </a:r>
            <a:r>
              <a:rPr lang="ru-RU" altLang="ru-RU" sz="800" dirty="0"/>
              <a:t> З.А.</a:t>
            </a:r>
          </a:p>
          <a:p>
            <a:pPr eaLnBrk="1" hangingPunct="1"/>
            <a:r>
              <a:rPr lang="ru-RU" altLang="ru-RU" sz="800" dirty="0" err="1"/>
              <a:t>Кадагишвили</a:t>
            </a:r>
            <a:r>
              <a:rPr lang="ru-RU" altLang="ru-RU" sz="800" dirty="0"/>
              <a:t> Г.Р.</a:t>
            </a:r>
          </a:p>
          <a:p>
            <a:pPr eaLnBrk="1" hangingPunct="1"/>
            <a:r>
              <a:rPr lang="ru-RU" altLang="ru-RU" sz="800" dirty="0"/>
              <a:t>Кан П.Б.</a:t>
            </a:r>
          </a:p>
          <a:p>
            <a:pPr eaLnBrk="1" hangingPunct="1"/>
            <a:r>
              <a:rPr lang="ru-RU" altLang="ru-RU" sz="800" dirty="0"/>
              <a:t>Кандыба Д.В.</a:t>
            </a:r>
          </a:p>
          <a:p>
            <a:pPr eaLnBrk="1" hangingPunct="1"/>
            <a:r>
              <a:rPr lang="ru-RU" altLang="ru-RU" sz="800" dirty="0"/>
              <a:t>Капранов М.С.</a:t>
            </a:r>
          </a:p>
          <a:p>
            <a:pPr eaLnBrk="1" hangingPunct="1"/>
            <a:r>
              <a:rPr lang="ru-RU" altLang="ru-RU" sz="800" dirty="0" err="1"/>
              <a:t>Капто</a:t>
            </a:r>
            <a:r>
              <a:rPr lang="ru-RU" altLang="ru-RU" sz="800" dirty="0"/>
              <a:t> А.А.</a:t>
            </a:r>
          </a:p>
          <a:p>
            <a:pPr eaLnBrk="1" hangingPunct="1"/>
            <a:r>
              <a:rPr lang="ru-RU" altLang="ru-RU" sz="800" dirty="0" err="1"/>
              <a:t>Карабач</a:t>
            </a:r>
            <a:r>
              <a:rPr lang="ru-RU" altLang="ru-RU" sz="800" dirty="0"/>
              <a:t> Ю.В.</a:t>
            </a:r>
          </a:p>
          <a:p>
            <a:pPr eaLnBrk="1" hangingPunct="1"/>
            <a:r>
              <a:rPr lang="ru-RU" altLang="ru-RU" sz="800" dirty="0"/>
              <a:t>Ким А.И.</a:t>
            </a:r>
          </a:p>
          <a:p>
            <a:pPr eaLnBrk="1" hangingPunct="1"/>
            <a:r>
              <a:rPr lang="ru-RU" altLang="ru-RU" sz="800" dirty="0" err="1"/>
              <a:t>Кислухин</a:t>
            </a:r>
            <a:r>
              <a:rPr lang="ru-RU" altLang="ru-RU" sz="800" dirty="0"/>
              <a:t> Т.В.</a:t>
            </a:r>
          </a:p>
          <a:p>
            <a:pPr eaLnBrk="1" hangingPunct="1"/>
            <a:r>
              <a:rPr lang="ru-RU" altLang="ru-RU" sz="800" dirty="0"/>
              <a:t>Ковалёв С.А.</a:t>
            </a:r>
          </a:p>
          <a:p>
            <a:pPr eaLnBrk="1" hangingPunct="1"/>
            <a:r>
              <a:rPr lang="ru-RU" altLang="ru-RU" sz="800" dirty="0"/>
              <a:t>Коновалов А.Н.</a:t>
            </a:r>
          </a:p>
          <a:p>
            <a:pPr eaLnBrk="1" hangingPunct="1"/>
            <a:r>
              <a:rPr lang="ru-RU" altLang="ru-RU" sz="800" dirty="0"/>
              <a:t>Копылов Ф.Ю.</a:t>
            </a:r>
          </a:p>
          <a:p>
            <a:pPr eaLnBrk="1" hangingPunct="1"/>
            <a:r>
              <a:rPr lang="ru-RU" altLang="ru-RU" sz="800" dirty="0"/>
              <a:t>Корж Д.А.</a:t>
            </a:r>
          </a:p>
          <a:p>
            <a:pPr eaLnBrk="1" hangingPunct="1"/>
            <a:r>
              <a:rPr lang="ru-RU" altLang="ru-RU" sz="800" dirty="0"/>
              <a:t>Костин А.В.</a:t>
            </a:r>
          </a:p>
          <a:p>
            <a:pPr eaLnBrk="1" hangingPunct="1"/>
            <a:r>
              <a:rPr lang="ru-RU" altLang="ru-RU" sz="800" dirty="0"/>
              <a:t>Кочанов И.Н.</a:t>
            </a:r>
          </a:p>
          <a:p>
            <a:pPr eaLnBrk="1" hangingPunct="1"/>
            <a:r>
              <a:rPr lang="ru-RU" altLang="ru-RU" sz="800" dirty="0"/>
              <a:t>Кочергин Н.А.</a:t>
            </a:r>
          </a:p>
          <a:p>
            <a:pPr eaLnBrk="1" hangingPunct="1"/>
            <a:r>
              <a:rPr lang="ru-RU" altLang="ru-RU" sz="800" dirty="0"/>
              <a:t>Кочкина К.В.</a:t>
            </a:r>
          </a:p>
          <a:p>
            <a:pPr eaLnBrk="1" hangingPunct="1"/>
            <a:r>
              <a:rPr lang="ru-RU" altLang="ru-RU" sz="800" dirty="0"/>
              <a:t>Крестьянинов О.В.</a:t>
            </a:r>
          </a:p>
          <a:p>
            <a:pPr eaLnBrk="1" hangingPunct="1"/>
            <a:r>
              <a:rPr lang="ru-RU" altLang="ru-RU" sz="800" dirty="0"/>
              <a:t>Кривощеков Е.В.</a:t>
            </a:r>
          </a:p>
          <a:p>
            <a:pPr eaLnBrk="1" hangingPunct="1"/>
            <a:r>
              <a:rPr lang="ru-RU" altLang="ru-RU" sz="800" dirty="0" err="1"/>
              <a:t>Кружилов</a:t>
            </a:r>
            <a:r>
              <a:rPr lang="ru-RU" altLang="ru-RU" sz="800" dirty="0"/>
              <a:t> И.С.</a:t>
            </a:r>
          </a:p>
          <a:p>
            <a:pPr eaLnBrk="1" hangingPunct="1"/>
            <a:r>
              <a:rPr lang="ru-RU" altLang="ru-RU" sz="800" dirty="0"/>
              <a:t>Крылов В.В.</a:t>
            </a:r>
          </a:p>
          <a:p>
            <a:pPr eaLnBrk="1" hangingPunct="1"/>
            <a:r>
              <a:rPr lang="ru-RU" altLang="ru-RU" sz="800" dirty="0"/>
              <a:t>Кулиев С.А.</a:t>
            </a:r>
          </a:p>
          <a:p>
            <a:pPr eaLnBrk="1" hangingPunct="1"/>
            <a:r>
              <a:rPr lang="ru-RU" altLang="ru-RU" sz="800" dirty="0"/>
              <a:t>Курьянов П.С.</a:t>
            </a:r>
          </a:p>
          <a:p>
            <a:pPr eaLnBrk="1" hangingPunct="1"/>
            <a:r>
              <a:rPr lang="ru-RU" altLang="ru-RU" sz="800" dirty="0"/>
              <a:t>Лаптев В.В.</a:t>
            </a:r>
          </a:p>
          <a:p>
            <a:pPr eaLnBrk="1" hangingPunct="1"/>
            <a:r>
              <a:rPr lang="ru-RU" altLang="ru-RU" sz="800" dirty="0" err="1"/>
              <a:t>Литвинюк</a:t>
            </a:r>
            <a:r>
              <a:rPr lang="ru-RU" altLang="ru-RU" sz="800" dirty="0"/>
              <a:t> Н.В.</a:t>
            </a:r>
          </a:p>
          <a:p>
            <a:pPr eaLnBrk="1" hangingPunct="1"/>
            <a:r>
              <a:rPr lang="ru-RU" altLang="ru-RU" sz="800" dirty="0"/>
              <a:t>Лобастов К.В.</a:t>
            </a:r>
          </a:p>
          <a:p>
            <a:pPr eaLnBrk="1" hangingPunct="1"/>
            <a:r>
              <a:rPr lang="ru-RU" altLang="ru-RU" sz="800" dirty="0"/>
              <a:t>Луценко М.М.</a:t>
            </a:r>
          </a:p>
          <a:p>
            <a:pPr eaLnBrk="1" hangingPunct="1"/>
            <a:r>
              <a:rPr lang="ru-RU" altLang="ru-RU" sz="800" dirty="0" err="1"/>
              <a:t>Майнгарт</a:t>
            </a:r>
            <a:r>
              <a:rPr lang="ru-RU" altLang="ru-RU" sz="800" dirty="0"/>
              <a:t> С.В.</a:t>
            </a:r>
          </a:p>
          <a:p>
            <a:pPr eaLnBrk="1" hangingPunct="1"/>
            <a:r>
              <a:rPr lang="ru-RU" altLang="ru-RU" sz="800" dirty="0" err="1"/>
              <a:t>Майсков</a:t>
            </a:r>
            <a:r>
              <a:rPr lang="ru-RU" altLang="ru-RU" sz="800" dirty="0"/>
              <a:t> В.В.</a:t>
            </a:r>
          </a:p>
          <a:p>
            <a:pPr eaLnBrk="1" hangingPunct="1"/>
            <a:r>
              <a:rPr lang="ru-RU" altLang="ru-RU" sz="800" dirty="0" err="1"/>
              <a:t>Майскова</a:t>
            </a:r>
            <a:r>
              <a:rPr lang="ru-RU" altLang="ru-RU" sz="800" dirty="0"/>
              <a:t> И.Ю.</a:t>
            </a:r>
          </a:p>
          <a:p>
            <a:pPr eaLnBrk="1" hangingPunct="1"/>
            <a:r>
              <a:rPr lang="ru-RU" altLang="ru-RU" sz="800" dirty="0" err="1"/>
              <a:t>Майтесян</a:t>
            </a:r>
            <a:r>
              <a:rPr lang="ru-RU" altLang="ru-RU" sz="800" dirty="0"/>
              <a:t> Д.А.</a:t>
            </a:r>
          </a:p>
          <a:p>
            <a:pPr eaLnBrk="1" hangingPunct="1"/>
            <a:r>
              <a:rPr lang="ru-RU" altLang="ru-RU" sz="800" dirty="0"/>
              <a:t>Малеванный М.В.</a:t>
            </a:r>
          </a:p>
          <a:p>
            <a:pPr eaLnBrk="1" hangingPunct="1"/>
            <a:r>
              <a:rPr lang="ru-RU" altLang="ru-RU" sz="800" dirty="0" err="1"/>
              <a:t>Манчуров</a:t>
            </a:r>
            <a:r>
              <a:rPr lang="ru-RU" altLang="ru-RU" sz="800" dirty="0"/>
              <a:t> В.Н.</a:t>
            </a:r>
          </a:p>
          <a:p>
            <a:pPr eaLnBrk="1" hangingPunct="1"/>
            <a:r>
              <a:rPr lang="ru-RU" altLang="ru-RU" sz="800" dirty="0" err="1"/>
              <a:t>Марданян</a:t>
            </a:r>
            <a:r>
              <a:rPr lang="ru-RU" altLang="ru-RU" sz="800" dirty="0"/>
              <a:t> Г.В.</a:t>
            </a:r>
          </a:p>
          <a:p>
            <a:pPr marL="227013" indent="-227013" eaLnBrk="1" hangingPunct="1"/>
            <a:endParaRPr lang="ru-RU" altLang="ru-RU" sz="800" dirty="0"/>
          </a:p>
        </p:txBody>
      </p:sp>
    </p:spTree>
    <p:extLst>
      <p:ext uri="{BB962C8B-B14F-4D97-AF65-F5344CB8AC3E}">
        <p14:creationId xmlns:p14="http://schemas.microsoft.com/office/powerpoint/2010/main" val="3333174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31" y="908670"/>
            <a:ext cx="8642350" cy="3575209"/>
          </a:xfrm>
        </p:spPr>
        <p:txBody>
          <a:bodyPr/>
          <a:lstStyle/>
          <a:p>
            <a:endParaRPr lang="en-US" altLang="ru-RU" dirty="0"/>
          </a:p>
          <a:p>
            <a:endParaRPr lang="en-US" alt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D6F759-6DF4-4033-912C-E10B53CD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9" y="1347615"/>
            <a:ext cx="8569644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8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eaLnBrk="1" hangingPunct="1"/>
            <a:r>
              <a:rPr lang="ru-RU" altLang="ru-RU" sz="800" dirty="0"/>
              <a:t>Матчин Ю.Г.</a:t>
            </a:r>
          </a:p>
          <a:p>
            <a:pPr marL="227013" indent="-227013" eaLnBrk="1" hangingPunct="1"/>
            <a:r>
              <a:rPr lang="ru-RU" altLang="ru-RU" sz="800" dirty="0" err="1"/>
              <a:t>Мелешенко</a:t>
            </a:r>
            <a:r>
              <a:rPr lang="ru-RU" altLang="ru-RU" sz="800" dirty="0"/>
              <a:t> Н.Н.</a:t>
            </a:r>
          </a:p>
          <a:p>
            <a:pPr marL="227013" indent="-227013" eaLnBrk="1" hangingPunct="1"/>
            <a:r>
              <a:rPr lang="ru-RU" altLang="ru-RU" sz="800" dirty="0"/>
              <a:t>Мелконян Г.Г.</a:t>
            </a:r>
          </a:p>
          <a:p>
            <a:pPr marL="227013" indent="-227013" eaLnBrk="1" hangingPunct="1"/>
            <a:r>
              <a:rPr lang="ru-RU" altLang="ru-RU" sz="800" dirty="0"/>
              <a:t>Меркулов Е.В.</a:t>
            </a:r>
          </a:p>
          <a:p>
            <a:pPr marL="227013" indent="-227013" eaLnBrk="1" hangingPunct="1"/>
            <a:r>
              <a:rPr lang="ru-RU" altLang="ru-RU" sz="800" dirty="0" err="1"/>
              <a:t>Миронков</a:t>
            </a:r>
            <a:r>
              <a:rPr lang="ru-RU" altLang="ru-RU" sz="800" dirty="0"/>
              <a:t> Б.Л.</a:t>
            </a:r>
          </a:p>
          <a:p>
            <a:pPr marL="227013" indent="-227013" eaLnBrk="1" hangingPunct="1"/>
            <a:r>
              <a:rPr lang="ru-RU" altLang="ru-RU" sz="800" dirty="0"/>
              <a:t>Михайлов И.П.</a:t>
            </a:r>
          </a:p>
          <a:p>
            <a:pPr marL="227013" indent="-227013" eaLnBrk="1" hangingPunct="1"/>
            <a:r>
              <a:rPr lang="ru-RU" altLang="ru-RU" sz="800" dirty="0" err="1"/>
              <a:t>Мовсесянц</a:t>
            </a:r>
            <a:r>
              <a:rPr lang="ru-RU" altLang="ru-RU" sz="800" dirty="0"/>
              <a:t> М. Ю.</a:t>
            </a:r>
          </a:p>
          <a:p>
            <a:pPr marL="227013" indent="-227013" eaLnBrk="1" hangingPunct="1"/>
            <a:r>
              <a:rPr lang="ru-RU" altLang="ru-RU" sz="800" dirty="0"/>
              <a:t>Мурашко М.А.</a:t>
            </a:r>
          </a:p>
          <a:p>
            <a:pPr marL="227013" indent="-227013" eaLnBrk="1" hangingPunct="1"/>
            <a:r>
              <a:rPr lang="ru-RU" altLang="ru-RU" sz="800" dirty="0" err="1"/>
              <a:t>Ничай</a:t>
            </a:r>
            <a:r>
              <a:rPr lang="ru-RU" altLang="ru-RU" sz="800" dirty="0"/>
              <a:t> Н.Р.</a:t>
            </a:r>
          </a:p>
          <a:p>
            <a:pPr marL="227013" indent="-227013" eaLnBrk="1" hangingPunct="1"/>
            <a:r>
              <a:rPr lang="ru-RU" altLang="ru-RU" sz="800" dirty="0" err="1"/>
              <a:t>Новак</a:t>
            </a:r>
            <a:r>
              <a:rPr lang="ru-RU" altLang="ru-RU" sz="800" dirty="0"/>
              <a:t> А.Я.</a:t>
            </a:r>
          </a:p>
          <a:p>
            <a:pPr marL="227013" indent="-227013" eaLnBrk="1" hangingPunct="1"/>
            <a:r>
              <a:rPr lang="ru-RU" altLang="ru-RU" sz="800" dirty="0"/>
              <a:t>Орлов К.Ю.</a:t>
            </a:r>
          </a:p>
          <a:p>
            <a:pPr marL="227013" indent="-227013" eaLnBrk="1" hangingPunct="1"/>
            <a:r>
              <a:rPr lang="ru-RU" altLang="ru-RU" sz="800" dirty="0"/>
              <a:t>Павлов П.И.</a:t>
            </a:r>
          </a:p>
          <a:p>
            <a:pPr marL="227013" indent="-227013" eaLnBrk="1" hangingPunct="1"/>
            <a:r>
              <a:rPr lang="ru-RU" altLang="ru-RU" sz="800" dirty="0" err="1"/>
              <a:t>Палеев</a:t>
            </a:r>
            <a:r>
              <a:rPr lang="ru-RU" altLang="ru-RU" sz="800" dirty="0"/>
              <a:t> Ф.Н.</a:t>
            </a:r>
          </a:p>
          <a:p>
            <a:pPr marL="227013" indent="-227013" eaLnBrk="1" hangingPunct="1"/>
            <a:r>
              <a:rPr lang="ru-RU" altLang="ru-RU" sz="800" dirty="0"/>
              <a:t>Панков А.С.</a:t>
            </a:r>
          </a:p>
          <a:p>
            <a:pPr marL="227013" indent="-227013" eaLnBrk="1" hangingPunct="1"/>
            <a:r>
              <a:rPr lang="ru-RU" altLang="ru-RU" sz="800" dirty="0" err="1"/>
              <a:t>Папиташвили</a:t>
            </a:r>
            <a:r>
              <a:rPr lang="ru-RU" altLang="ru-RU" sz="800" dirty="0"/>
              <a:t> В.Г.</a:t>
            </a:r>
          </a:p>
          <a:p>
            <a:pPr marL="227013" indent="-227013" eaLnBrk="1" hangingPunct="1"/>
            <a:r>
              <a:rPr lang="ru-RU" altLang="ru-RU" sz="800" dirty="0" err="1"/>
              <a:t>Папоян</a:t>
            </a:r>
            <a:r>
              <a:rPr lang="ru-RU" altLang="ru-RU" sz="800" dirty="0"/>
              <a:t> С.А.</a:t>
            </a:r>
          </a:p>
          <a:p>
            <a:pPr marL="227013" indent="-227013" eaLnBrk="1" hangingPunct="1"/>
            <a:r>
              <a:rPr lang="ru-RU" altLang="ru-RU" sz="800" dirty="0" err="1"/>
              <a:t>Пахолков</a:t>
            </a:r>
            <a:r>
              <a:rPr lang="ru-RU" altLang="ru-RU" sz="800" dirty="0"/>
              <a:t> А.Н.</a:t>
            </a:r>
          </a:p>
          <a:p>
            <a:pPr marL="227013" indent="-227013" eaLnBrk="1" hangingPunct="1"/>
            <a:r>
              <a:rPr lang="ru-RU" altLang="ru-RU" sz="800" dirty="0"/>
              <a:t>Певзнер Д.В.</a:t>
            </a:r>
          </a:p>
          <a:p>
            <a:pPr marL="227013" indent="-227013" eaLnBrk="1" hangingPunct="1"/>
            <a:r>
              <a:rPr lang="ru-RU" altLang="ru-RU" sz="800" dirty="0"/>
              <a:t>Петрова Д.И.</a:t>
            </a:r>
          </a:p>
          <a:p>
            <a:pPr marL="227013" indent="-227013" eaLnBrk="1" hangingPunct="1"/>
            <a:r>
              <a:rPr lang="ru-RU" altLang="ru-RU" sz="800" dirty="0"/>
              <a:t>Петросян К.В.</a:t>
            </a:r>
          </a:p>
          <a:p>
            <a:pPr marL="227013" indent="-227013" eaLnBrk="1" hangingPunct="1"/>
            <a:r>
              <a:rPr lang="ru-RU" altLang="ru-RU" sz="800" dirty="0" err="1"/>
              <a:t>Пиданов</a:t>
            </a:r>
            <a:r>
              <a:rPr lang="ru-RU" altLang="ru-RU" sz="800" dirty="0"/>
              <a:t> О.Ю.</a:t>
            </a:r>
          </a:p>
          <a:p>
            <a:pPr marL="227013" indent="-227013" eaLnBrk="1" hangingPunct="1"/>
            <a:r>
              <a:rPr lang="ru-RU" altLang="ru-RU" sz="800" dirty="0" err="1"/>
              <a:t>Пирадов</a:t>
            </a:r>
            <a:r>
              <a:rPr lang="ru-RU" altLang="ru-RU" sz="800" dirty="0"/>
              <a:t> М.А.</a:t>
            </a:r>
          </a:p>
          <a:p>
            <a:pPr marL="227013" indent="-227013" eaLnBrk="1" hangingPunct="1"/>
            <a:r>
              <a:rPr lang="ru-RU" altLang="ru-RU" sz="800" dirty="0"/>
              <a:t>Пискунов С.А.</a:t>
            </a:r>
          </a:p>
          <a:p>
            <a:pPr marL="227013" indent="-227013" eaLnBrk="1" hangingPunct="1"/>
            <a:r>
              <a:rPr lang="ru-RU" altLang="ru-RU" sz="800" dirty="0"/>
              <a:t>Платонов С.А.</a:t>
            </a:r>
          </a:p>
          <a:p>
            <a:pPr marL="227013" indent="-227013" eaLnBrk="1" hangingPunct="1"/>
            <a:r>
              <a:rPr lang="ru-RU" altLang="ru-RU" sz="800" dirty="0"/>
              <a:t>Погребняков И.В.</a:t>
            </a:r>
          </a:p>
          <a:p>
            <a:pPr marL="227013" indent="-227013" eaLnBrk="1" hangingPunct="1"/>
            <a:r>
              <a:rPr lang="ru-RU" altLang="ru-RU" sz="800" dirty="0"/>
              <a:t>Поликарпов А.А.</a:t>
            </a:r>
          </a:p>
          <a:p>
            <a:pPr marL="227013" indent="-227013" eaLnBrk="1" hangingPunct="1"/>
            <a:r>
              <a:rPr lang="ru-RU" altLang="ru-RU" sz="800" dirty="0" err="1"/>
              <a:t>Поляев</a:t>
            </a:r>
            <a:r>
              <a:rPr lang="ru-RU" altLang="ru-RU" sz="800" dirty="0"/>
              <a:t> А.Ю.</a:t>
            </a:r>
          </a:p>
          <a:p>
            <a:pPr marL="227013" indent="-227013" eaLnBrk="1" hangingPunct="1"/>
            <a:r>
              <a:rPr lang="ru-RU" altLang="ru-RU" sz="800" dirty="0"/>
              <a:t>Поляков К.В.</a:t>
            </a:r>
          </a:p>
          <a:p>
            <a:pPr marL="227013" indent="-227013" eaLnBrk="1" hangingPunct="1"/>
            <a:r>
              <a:rPr lang="ru-RU" altLang="ru-RU" sz="800" dirty="0"/>
              <a:t>Поляков Р.С.</a:t>
            </a:r>
          </a:p>
          <a:p>
            <a:pPr marL="227013" indent="-227013" eaLnBrk="1" hangingPunct="1"/>
            <a:r>
              <a:rPr lang="ru-RU" altLang="ru-RU" sz="800" dirty="0" err="1"/>
              <a:t>Пономарчук</a:t>
            </a:r>
            <a:r>
              <a:rPr lang="ru-RU" altLang="ru-RU" sz="800" dirty="0"/>
              <a:t> А.С.</a:t>
            </a:r>
          </a:p>
          <a:p>
            <a:pPr marL="227013" indent="-227013" eaLnBrk="1" hangingPunct="1"/>
            <a:r>
              <a:rPr lang="ru-RU" altLang="ru-RU" sz="800" dirty="0" err="1"/>
              <a:t>Порханов</a:t>
            </a:r>
            <a:r>
              <a:rPr lang="ru-RU" altLang="ru-RU" sz="800" dirty="0"/>
              <a:t> В.А.</a:t>
            </a:r>
          </a:p>
          <a:p>
            <a:pPr marL="227013" indent="-227013" eaLnBrk="1" hangingPunct="1"/>
            <a:r>
              <a:rPr lang="ru-RU" altLang="ru-RU" sz="800" dirty="0" err="1"/>
              <a:t>Прокубовский</a:t>
            </a:r>
            <a:r>
              <a:rPr lang="ru-RU" altLang="ru-RU" sz="800" dirty="0"/>
              <a:t> В.И.</a:t>
            </a:r>
          </a:p>
          <a:p>
            <a:pPr marL="227013" indent="-227013" eaLnBrk="1" hangingPunct="1"/>
            <a:r>
              <a:rPr lang="ru-RU" altLang="ru-RU" sz="800" dirty="0"/>
              <a:t>Протопопов А.В.</a:t>
            </a:r>
          </a:p>
          <a:p>
            <a:pPr marL="227013" indent="-227013" eaLnBrk="1" hangingPunct="1"/>
            <a:r>
              <a:rPr lang="ru-RU" altLang="ru-RU" sz="800" dirty="0" err="1"/>
              <a:t>Пурсанов</a:t>
            </a:r>
            <a:r>
              <a:rPr lang="ru-RU" altLang="ru-RU" sz="800" dirty="0"/>
              <a:t> М.Г.</a:t>
            </a:r>
          </a:p>
          <a:p>
            <a:pPr marL="227013" indent="-227013" eaLnBrk="1" hangingPunct="1"/>
            <a:r>
              <a:rPr lang="ru-RU" altLang="ru-RU" sz="800" dirty="0" err="1"/>
              <a:t>Рабкин</a:t>
            </a:r>
            <a:r>
              <a:rPr lang="ru-RU" altLang="ru-RU" sz="800" dirty="0"/>
              <a:t> И.Х.</a:t>
            </a:r>
          </a:p>
          <a:p>
            <a:pPr marL="227013" indent="-227013" eaLnBrk="1" hangingPunct="1"/>
            <a:r>
              <a:rPr lang="ru-RU" altLang="ru-RU" sz="800" dirty="0" err="1"/>
              <a:t>Ревишвили</a:t>
            </a:r>
            <a:r>
              <a:rPr lang="ru-RU" altLang="ru-RU" sz="800" dirty="0"/>
              <a:t> А.Ш.</a:t>
            </a:r>
          </a:p>
          <a:p>
            <a:pPr marL="227013" indent="-227013" eaLnBrk="1" hangingPunct="1"/>
            <a:r>
              <a:rPr lang="ru-RU" altLang="ru-RU" sz="800" dirty="0" err="1"/>
              <a:t>Рзаева</a:t>
            </a:r>
            <a:r>
              <a:rPr lang="ru-RU" altLang="ru-RU" sz="800" dirty="0"/>
              <a:t> К.А.</a:t>
            </a:r>
          </a:p>
          <a:p>
            <a:pPr marL="227013" indent="-227013" eaLnBrk="1" hangingPunct="1"/>
            <a:r>
              <a:rPr lang="ru-RU" altLang="ru-RU" sz="800" dirty="0" err="1"/>
              <a:t>Савелло</a:t>
            </a:r>
            <a:r>
              <a:rPr lang="ru-RU" altLang="ru-RU" sz="800" dirty="0"/>
              <a:t> А.В.</a:t>
            </a:r>
          </a:p>
          <a:p>
            <a:pPr marL="227013" indent="-227013" eaLnBrk="1" hangingPunct="1"/>
            <a:r>
              <a:rPr lang="ru-RU" altLang="ru-RU" sz="800" dirty="0" err="1"/>
              <a:t>Сагиров</a:t>
            </a:r>
            <a:r>
              <a:rPr lang="ru-RU" altLang="ru-RU" sz="800" dirty="0"/>
              <a:t> М.А.</a:t>
            </a:r>
          </a:p>
          <a:p>
            <a:pPr marL="227013" indent="-227013" eaLnBrk="1" hangingPunct="1"/>
            <a:r>
              <a:rPr lang="ru-RU" altLang="ru-RU" sz="800" dirty="0" err="1"/>
              <a:t>Сапелкин</a:t>
            </a:r>
            <a:r>
              <a:rPr lang="ru-RU" altLang="ru-RU" sz="800" dirty="0"/>
              <a:t> С.В.</a:t>
            </a:r>
          </a:p>
          <a:p>
            <a:pPr marL="227013" indent="-227013" eaLnBrk="1" hangingPunct="1"/>
            <a:r>
              <a:rPr lang="ru-RU" altLang="ru-RU" sz="800" dirty="0"/>
              <a:t>Семеновский М.Л.</a:t>
            </a:r>
          </a:p>
          <a:p>
            <a:pPr marL="227013" indent="-227013" eaLnBrk="1" hangingPunct="1"/>
            <a:r>
              <a:rPr lang="ru-RU" altLang="ru-RU" sz="800" dirty="0" err="1"/>
              <a:t>Семитко</a:t>
            </a:r>
            <a:r>
              <a:rPr lang="ru-RU" altLang="ru-RU" sz="800" dirty="0"/>
              <a:t> С.П.</a:t>
            </a:r>
          </a:p>
          <a:p>
            <a:pPr marL="227013" indent="-227013" eaLnBrk="1" hangingPunct="1"/>
            <a:r>
              <a:rPr lang="ru-RU" altLang="ru-RU" sz="800" dirty="0" err="1"/>
              <a:t>Середицкий</a:t>
            </a:r>
            <a:r>
              <a:rPr lang="ru-RU" altLang="ru-RU" sz="800" dirty="0"/>
              <a:t> А.В.</a:t>
            </a:r>
          </a:p>
          <a:p>
            <a:pPr marL="227013" indent="-227013" eaLnBrk="1" hangingPunct="1"/>
            <a:r>
              <a:rPr lang="ru-RU" altLang="ru-RU" sz="800" dirty="0"/>
              <a:t>Синицын В.Е.</a:t>
            </a:r>
          </a:p>
          <a:p>
            <a:pPr marL="227013" indent="-227013" eaLnBrk="1" hangingPunct="1"/>
            <a:r>
              <a:rPr lang="ru-RU" altLang="ru-RU" sz="800" dirty="0"/>
              <a:t>Синицын И.А.</a:t>
            </a:r>
          </a:p>
          <a:p>
            <a:pPr marL="227013" indent="-227013" eaLnBrk="1" hangingPunct="1"/>
            <a:r>
              <a:rPr lang="ru-RU" altLang="ru-RU" sz="800" dirty="0" err="1"/>
              <a:t>Ситкин</a:t>
            </a:r>
            <a:r>
              <a:rPr lang="ru-RU" altLang="ru-RU" sz="800" dirty="0"/>
              <a:t> И.И.</a:t>
            </a:r>
          </a:p>
          <a:p>
            <a:pPr marL="227013" indent="-227013" eaLnBrk="1" hangingPunct="1"/>
            <a:r>
              <a:rPr lang="ru-RU" altLang="ru-RU" sz="800" dirty="0" err="1"/>
              <a:t>Скрыпник</a:t>
            </a:r>
            <a:r>
              <a:rPr lang="ru-RU" altLang="ru-RU" sz="800" dirty="0"/>
              <a:t> Д.В.</a:t>
            </a:r>
          </a:p>
          <a:p>
            <a:pPr marL="227013" indent="-227013" eaLnBrk="1" hangingPunct="1"/>
            <a:r>
              <a:rPr lang="ru-RU" altLang="ru-RU" sz="800" dirty="0" err="1"/>
              <a:t>Сойнов</a:t>
            </a:r>
            <a:r>
              <a:rPr lang="ru-RU" altLang="ru-RU" sz="800" dirty="0"/>
              <a:t> И.А.</a:t>
            </a:r>
          </a:p>
          <a:p>
            <a:pPr marL="227013" indent="-227013" eaLnBrk="1" hangingPunct="1"/>
            <a:r>
              <a:rPr lang="ru-RU" altLang="ru-RU" sz="800" dirty="0" err="1"/>
              <a:t>Стаферов</a:t>
            </a:r>
            <a:r>
              <a:rPr lang="ru-RU" altLang="ru-RU" sz="800" dirty="0"/>
              <a:t> А.В.</a:t>
            </a:r>
          </a:p>
          <a:p>
            <a:pPr marL="227013" indent="-227013" eaLnBrk="1" hangingPunct="1"/>
            <a:r>
              <a:rPr lang="ru-RU" altLang="ru-RU" sz="800" dirty="0"/>
              <a:t>Столяров Д.П.</a:t>
            </a:r>
          </a:p>
          <a:p>
            <a:pPr marL="227013" indent="-227013" eaLnBrk="1" hangingPunct="1"/>
            <a:r>
              <a:rPr lang="ru-RU" altLang="ru-RU" sz="800" dirty="0" err="1"/>
              <a:t>Струценко</a:t>
            </a:r>
            <a:r>
              <a:rPr lang="ru-RU" altLang="ru-RU" sz="800" dirty="0"/>
              <a:t> М.В.</a:t>
            </a:r>
          </a:p>
          <a:p>
            <a:pPr marL="227013" indent="-227013" eaLnBrk="1" hangingPunct="1"/>
            <a:r>
              <a:rPr lang="ru-RU" altLang="ru-RU" sz="800" dirty="0"/>
              <a:t>Сухов В.К.</a:t>
            </a:r>
          </a:p>
          <a:p>
            <a:pPr marL="227013" indent="-227013" eaLnBrk="1" hangingPunct="1"/>
            <a:r>
              <a:rPr lang="ru-RU" altLang="ru-RU" sz="800" dirty="0"/>
              <a:t>Сыромятников Д.Д.</a:t>
            </a:r>
          </a:p>
          <a:p>
            <a:pPr marL="227013" indent="-227013" eaLnBrk="1" hangingPunct="1"/>
            <a:r>
              <a:rPr lang="ru-RU" altLang="ru-RU" sz="800" dirty="0"/>
              <a:t>Сысоев В.М.</a:t>
            </a:r>
          </a:p>
          <a:p>
            <a:pPr marL="227013" indent="-227013" eaLnBrk="1" hangingPunct="1"/>
            <a:r>
              <a:rPr lang="ru-RU" altLang="ru-RU" sz="800" dirty="0" err="1"/>
              <a:t>Таразов</a:t>
            </a:r>
            <a:r>
              <a:rPr lang="ru-RU" altLang="ru-RU" sz="800" dirty="0"/>
              <a:t> П.Г.</a:t>
            </a:r>
          </a:p>
          <a:p>
            <a:pPr marL="227013" indent="-227013" eaLnBrk="1" hangingPunct="1"/>
            <a:r>
              <a:rPr lang="ru-RU" altLang="ru-RU" sz="800" dirty="0"/>
              <a:t>Тарасов Р.С.</a:t>
            </a:r>
          </a:p>
          <a:p>
            <a:pPr marL="227013" indent="-227013" eaLnBrk="1" hangingPunct="1"/>
            <a:r>
              <a:rPr lang="ru-RU" altLang="ru-RU" sz="800" dirty="0"/>
              <a:t>Тарханов А.А.</a:t>
            </a:r>
          </a:p>
          <a:p>
            <a:pPr marL="227013" indent="-227013" eaLnBrk="1" hangingPunct="1"/>
            <a:r>
              <a:rPr lang="ru-RU" altLang="ru-RU" sz="800" dirty="0" err="1"/>
              <a:t>Тё</a:t>
            </a:r>
            <a:r>
              <a:rPr lang="ru-RU" altLang="ru-RU" sz="800" dirty="0"/>
              <a:t> Д.В.</a:t>
            </a:r>
          </a:p>
          <a:p>
            <a:pPr marL="227013" indent="-227013" eaLnBrk="1" hangingPunct="1"/>
            <a:r>
              <a:rPr lang="ru-RU" altLang="ru-RU" sz="800" dirty="0"/>
              <a:t>Тер-Акопян А.В.</a:t>
            </a:r>
          </a:p>
          <a:p>
            <a:pPr marL="227013" indent="-227013" eaLnBrk="1" hangingPunct="1"/>
            <a:r>
              <a:rPr lang="ru-RU" altLang="ru-RU" sz="800" dirty="0"/>
              <a:t>Терещенко А.С.</a:t>
            </a:r>
          </a:p>
          <a:p>
            <a:pPr marL="227013" indent="-227013" eaLnBrk="1" hangingPunct="1"/>
            <a:r>
              <a:rPr lang="ru-RU" altLang="ru-RU" sz="800" dirty="0"/>
              <a:t>Ткачева О.Н.</a:t>
            </a:r>
          </a:p>
          <a:p>
            <a:pPr marL="227013" indent="-227013" eaLnBrk="1" hangingPunct="1"/>
            <a:r>
              <a:rPr lang="ru-RU" altLang="ru-RU" sz="800" dirty="0"/>
              <a:t>Токарева Е.С.</a:t>
            </a:r>
          </a:p>
          <a:p>
            <a:pPr marL="227013" indent="-227013" eaLnBrk="1" hangingPunct="1"/>
            <a:r>
              <a:rPr lang="ru-RU" altLang="ru-RU" sz="800" dirty="0" err="1"/>
              <a:t>Тупикин</a:t>
            </a:r>
            <a:r>
              <a:rPr lang="ru-RU" altLang="ru-RU" sz="800" dirty="0"/>
              <a:t> Р.С.</a:t>
            </a:r>
          </a:p>
          <a:p>
            <a:pPr marL="227013" indent="-227013" eaLnBrk="1" hangingPunct="1"/>
            <a:r>
              <a:rPr lang="ru-RU" altLang="ru-RU" sz="800" dirty="0" err="1"/>
              <a:t>Улумбекова</a:t>
            </a:r>
            <a:r>
              <a:rPr lang="ru-RU" altLang="ru-RU" sz="800" dirty="0"/>
              <a:t> Г.Э.</a:t>
            </a:r>
          </a:p>
          <a:p>
            <a:pPr marL="227013" indent="-227013" eaLnBrk="1" hangingPunct="1"/>
            <a:r>
              <a:rPr lang="ru-RU" altLang="ru-RU" sz="800" dirty="0" err="1"/>
              <a:t>Утегенов</a:t>
            </a:r>
            <a:r>
              <a:rPr lang="ru-RU" altLang="ru-RU" sz="800" dirty="0"/>
              <a:t> Р.Б.</a:t>
            </a:r>
          </a:p>
          <a:p>
            <a:pPr marL="227013" indent="-227013" eaLnBrk="1" hangingPunct="1"/>
            <a:r>
              <a:rPr lang="ru-RU" altLang="ru-RU" sz="800" dirty="0"/>
              <a:t>Фабер К.Ю.</a:t>
            </a:r>
          </a:p>
          <a:p>
            <a:pPr marL="227013" indent="-227013" eaLnBrk="1" hangingPunct="1"/>
            <a:r>
              <a:rPr lang="ru-RU" altLang="ru-RU" sz="800" dirty="0"/>
              <a:t>Федорченко А.Н.</a:t>
            </a:r>
          </a:p>
          <a:p>
            <a:pPr marL="227013" indent="-227013" eaLnBrk="1" hangingPunct="1"/>
            <a:r>
              <a:rPr lang="ru-RU" altLang="ru-RU" sz="800" dirty="0" err="1"/>
              <a:t>Фещенко</a:t>
            </a:r>
            <a:r>
              <a:rPr lang="ru-RU" altLang="ru-RU" sz="800" dirty="0"/>
              <a:t> Д.А.</a:t>
            </a:r>
          </a:p>
          <a:p>
            <a:pPr marL="227013" indent="-227013" eaLnBrk="1" hangingPunct="1"/>
            <a:r>
              <a:rPr lang="ru-RU" altLang="ru-RU" sz="800" dirty="0"/>
              <a:t>Филатова Н.К. </a:t>
            </a:r>
          </a:p>
          <a:p>
            <a:pPr marL="227013" indent="-227013" eaLnBrk="1" hangingPunct="1"/>
            <a:r>
              <a:rPr lang="ru-RU" altLang="ru-RU" sz="800" dirty="0"/>
              <a:t>Хаес Б.Л.</a:t>
            </a:r>
          </a:p>
          <a:p>
            <a:pPr marL="227013" indent="-227013" eaLnBrk="1" hangingPunct="1"/>
            <a:r>
              <a:rPr lang="ru-RU" altLang="ru-RU" sz="800" dirty="0"/>
              <a:t>Хафизов Т.Н.</a:t>
            </a:r>
          </a:p>
          <a:p>
            <a:pPr marL="227013" indent="-227013" eaLnBrk="1" hangingPunct="1"/>
            <a:r>
              <a:rPr lang="ru-RU" altLang="ru-RU" sz="800" dirty="0" err="1"/>
              <a:t>Ховалкин</a:t>
            </a:r>
            <a:r>
              <a:rPr lang="ru-RU" altLang="ru-RU" sz="800" dirty="0"/>
              <a:t> Р.Г.</a:t>
            </a:r>
          </a:p>
          <a:p>
            <a:pPr marL="227013" indent="-227013" eaLnBrk="1" hangingPunct="1"/>
            <a:r>
              <a:rPr lang="ru-RU" altLang="ru-RU" sz="800" dirty="0" err="1"/>
              <a:t>Хубулава</a:t>
            </a:r>
            <a:r>
              <a:rPr lang="ru-RU" altLang="ru-RU" sz="800" dirty="0"/>
              <a:t> Г.Г.</a:t>
            </a:r>
          </a:p>
          <a:p>
            <a:pPr marL="227013" indent="-227013" eaLnBrk="1" hangingPunct="1"/>
            <a:r>
              <a:rPr lang="ru-RU" altLang="ru-RU" sz="800" dirty="0" err="1"/>
              <a:t>Цуркан</a:t>
            </a:r>
            <a:r>
              <a:rPr lang="ru-RU" altLang="ru-RU" sz="800" dirty="0"/>
              <a:t> В.А.</a:t>
            </a:r>
          </a:p>
          <a:p>
            <a:pPr marL="227013" indent="-227013" eaLnBrk="1" hangingPunct="1"/>
            <a:r>
              <a:rPr lang="ru-RU" altLang="ru-RU" sz="800" dirty="0"/>
              <a:t>Цыганков В.Н.</a:t>
            </a:r>
          </a:p>
          <a:p>
            <a:pPr marL="227013" indent="-227013" eaLnBrk="1" hangingPunct="1"/>
            <a:r>
              <a:rPr lang="ru-RU" altLang="ru-RU" sz="800" dirty="0" err="1"/>
              <a:t>Чарчян</a:t>
            </a:r>
            <a:r>
              <a:rPr lang="ru-RU" altLang="ru-RU" sz="800" dirty="0"/>
              <a:t> Э.Р.</a:t>
            </a:r>
          </a:p>
          <a:p>
            <a:pPr marL="227013" indent="-227013" eaLnBrk="1" hangingPunct="1"/>
            <a:r>
              <a:rPr lang="ru-RU" altLang="ru-RU" sz="800" dirty="0"/>
              <a:t>Черкасов В.А.</a:t>
            </a:r>
          </a:p>
          <a:p>
            <a:pPr marL="227013" indent="-227013" eaLnBrk="1" hangingPunct="1"/>
            <a:r>
              <a:rPr lang="ru-RU" altLang="ru-RU" sz="800" dirty="0"/>
              <a:t>Черноглаз П.Ф.</a:t>
            </a:r>
          </a:p>
          <a:p>
            <a:pPr marL="227013" indent="-227013" eaLnBrk="1" hangingPunct="1"/>
            <a:r>
              <a:rPr lang="ru-RU" altLang="ru-RU" sz="800" dirty="0"/>
              <a:t>Чернышев С.Д.</a:t>
            </a:r>
          </a:p>
          <a:p>
            <a:pPr marL="227013" indent="-227013" eaLnBrk="1" hangingPunct="1"/>
            <a:r>
              <a:rPr lang="ru-RU" altLang="ru-RU" sz="800" dirty="0"/>
              <a:t>Чернявский М.А.</a:t>
            </a:r>
          </a:p>
          <a:p>
            <a:pPr marL="227013" indent="-227013" eaLnBrk="1" hangingPunct="1"/>
            <a:r>
              <a:rPr lang="ru-RU" altLang="ru-RU" sz="800" dirty="0" err="1"/>
              <a:t>Честухин</a:t>
            </a:r>
            <a:r>
              <a:rPr lang="ru-RU" altLang="ru-RU" sz="800" dirty="0"/>
              <a:t> В.В.</a:t>
            </a:r>
          </a:p>
          <a:p>
            <a:pPr marL="227013" indent="-227013" eaLnBrk="1" hangingPunct="1"/>
            <a:r>
              <a:rPr lang="ru-RU" altLang="ru-RU" sz="800" dirty="0" err="1"/>
              <a:t>Чупин</a:t>
            </a:r>
            <a:r>
              <a:rPr lang="ru-RU" altLang="ru-RU" sz="800" dirty="0"/>
              <a:t> А.В.</a:t>
            </a:r>
          </a:p>
          <a:p>
            <a:pPr marL="227013" indent="-227013" eaLnBrk="1" hangingPunct="1"/>
            <a:r>
              <a:rPr lang="ru-RU" altLang="ru-RU" sz="800" dirty="0"/>
              <a:t>Шабалкин Б.В.</a:t>
            </a:r>
          </a:p>
          <a:p>
            <a:pPr marL="227013" indent="-227013" eaLnBrk="1" hangingPunct="1"/>
            <a:r>
              <a:rPr lang="ru-RU" altLang="ru-RU" sz="800" dirty="0"/>
              <a:t>Шадрин А.А.</a:t>
            </a:r>
          </a:p>
          <a:p>
            <a:pPr marL="227013" indent="-227013" eaLnBrk="1" hangingPunct="1"/>
            <a:r>
              <a:rPr lang="ru-RU" altLang="ru-RU" sz="800" dirty="0" err="1"/>
              <a:t>Шарафутдинов</a:t>
            </a:r>
            <a:r>
              <a:rPr lang="ru-RU" altLang="ru-RU" sz="800" dirty="0"/>
              <a:t> М.Р.</a:t>
            </a:r>
          </a:p>
          <a:p>
            <a:pPr marL="227013" indent="-227013" eaLnBrk="1" hangingPunct="1"/>
            <a:r>
              <a:rPr lang="ru-RU" altLang="ru-RU" sz="800" dirty="0" err="1"/>
              <a:t>Шатохина</a:t>
            </a:r>
            <a:r>
              <a:rPr lang="ru-RU" altLang="ru-RU" sz="800" dirty="0"/>
              <a:t> М.С.</a:t>
            </a:r>
          </a:p>
          <a:p>
            <a:pPr marL="227013" indent="-227013" eaLnBrk="1" hangingPunct="1"/>
            <a:r>
              <a:rPr lang="ru-RU" altLang="ru-RU" sz="800" dirty="0"/>
              <a:t>Шахов Б.Е.</a:t>
            </a:r>
          </a:p>
          <a:p>
            <a:pPr marL="227013" indent="-227013" eaLnBrk="1" hangingPunct="1"/>
            <a:r>
              <a:rPr lang="ru-RU" altLang="ru-RU" sz="800" dirty="0"/>
              <a:t>Шешко П.Л.</a:t>
            </a:r>
          </a:p>
          <a:p>
            <a:pPr marL="227013" indent="-227013" eaLnBrk="1" hangingPunct="1"/>
            <a:r>
              <a:rPr lang="ru-RU" altLang="ru-RU" sz="800" dirty="0" err="1"/>
              <a:t>Шиповский</a:t>
            </a:r>
            <a:r>
              <a:rPr lang="ru-RU" altLang="ru-RU" sz="800" dirty="0"/>
              <a:t> В.Н.</a:t>
            </a:r>
          </a:p>
          <a:p>
            <a:pPr marL="227013" indent="-227013" eaLnBrk="1" hangingPunct="1"/>
            <a:r>
              <a:rPr lang="ru-RU" altLang="ru-RU" sz="800" dirty="0" err="1"/>
              <a:t>Шкабурин</a:t>
            </a:r>
            <a:r>
              <a:rPr lang="ru-RU" altLang="ru-RU" sz="800" dirty="0"/>
              <a:t> А.Д.</a:t>
            </a:r>
          </a:p>
          <a:p>
            <a:pPr marL="227013" indent="-227013" eaLnBrk="1" hangingPunct="1"/>
            <a:r>
              <a:rPr lang="ru-RU" altLang="ru-RU" sz="800" dirty="0" err="1"/>
              <a:t>Шлойдо</a:t>
            </a:r>
            <a:r>
              <a:rPr lang="ru-RU" altLang="ru-RU" sz="800" dirty="0"/>
              <a:t> Е.А.</a:t>
            </a:r>
          </a:p>
          <a:p>
            <a:pPr marL="227013" indent="-227013" eaLnBrk="1" hangingPunct="1"/>
            <a:r>
              <a:rPr lang="ru-RU" altLang="ru-RU" sz="800" dirty="0"/>
              <a:t>Шматков М.Г.</a:t>
            </a:r>
          </a:p>
          <a:p>
            <a:pPr marL="227013" indent="-227013" eaLnBrk="1" hangingPunct="1"/>
            <a:r>
              <a:rPr lang="ru-RU" altLang="ru-RU" sz="800" dirty="0"/>
              <a:t>Шнейдер Ю.А.</a:t>
            </a:r>
          </a:p>
          <a:p>
            <a:pPr marL="227013" indent="-227013" eaLnBrk="1" hangingPunct="1"/>
            <a:r>
              <a:rPr lang="ru-RU" altLang="ru-RU" sz="800" dirty="0" err="1"/>
              <a:t>Шпектор</a:t>
            </a:r>
            <a:r>
              <a:rPr lang="ru-RU" altLang="ru-RU" sz="800" dirty="0"/>
              <a:t> А.В.</a:t>
            </a:r>
          </a:p>
          <a:p>
            <a:pPr marL="227013" indent="-227013" eaLnBrk="1" hangingPunct="1"/>
            <a:r>
              <a:rPr lang="ru-RU" altLang="ru-RU" sz="800" dirty="0"/>
              <a:t>Шубин А.Ю.</a:t>
            </a:r>
          </a:p>
          <a:p>
            <a:pPr marL="227013" indent="-227013" eaLnBrk="1" hangingPunct="1"/>
            <a:r>
              <a:rPr lang="ru-RU" altLang="ru-RU" sz="800" dirty="0"/>
              <a:t>Шубин А.А.</a:t>
            </a:r>
          </a:p>
          <a:p>
            <a:pPr marL="227013" indent="-227013" eaLnBrk="1" hangingPunct="1"/>
            <a:r>
              <a:rPr lang="ru-RU" altLang="ru-RU" sz="800" dirty="0" err="1"/>
              <a:t>Шугушев</a:t>
            </a:r>
            <a:r>
              <a:rPr lang="ru-RU" altLang="ru-RU" sz="800" dirty="0"/>
              <a:t> З.Х.</a:t>
            </a:r>
          </a:p>
          <a:p>
            <a:pPr marL="227013" indent="-227013" eaLnBrk="1" hangingPunct="1"/>
            <a:r>
              <a:rPr lang="ru-RU" altLang="ru-RU" sz="800" dirty="0" err="1"/>
              <a:t>Шукуров</a:t>
            </a:r>
            <a:r>
              <a:rPr lang="ru-RU" altLang="ru-RU" sz="800" dirty="0"/>
              <a:t> Ф.Б.</a:t>
            </a:r>
          </a:p>
          <a:p>
            <a:pPr marL="227013" indent="-227013" eaLnBrk="1" hangingPunct="1"/>
            <a:r>
              <a:rPr lang="ru-RU" altLang="ru-RU" sz="800" dirty="0"/>
              <a:t>Шумаков Д.В.</a:t>
            </a:r>
          </a:p>
          <a:p>
            <a:pPr marL="227013" indent="-227013" eaLnBrk="1" hangingPunct="1"/>
            <a:r>
              <a:rPr lang="ru-RU" altLang="ru-RU" sz="800" dirty="0"/>
              <a:t>Яковлев С.Б.</a:t>
            </a: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9" y="140494"/>
            <a:ext cx="8642352" cy="991095"/>
          </a:xfrm>
        </p:spPr>
        <p:txBody>
          <a:bodyPr/>
          <a:lstStyle/>
          <a:p>
            <a:r>
              <a:rPr lang="ru-RU" altLang="ru-RU" dirty="0"/>
              <a:t>Российские координаторы / </a:t>
            </a:r>
            <a:r>
              <a:rPr lang="en-US" altLang="ru-RU" dirty="0"/>
              <a:t>Russian faculty</a:t>
            </a:r>
          </a:p>
        </p:txBody>
      </p:sp>
    </p:spTree>
    <p:extLst>
      <p:ext uri="{BB962C8B-B14F-4D97-AF65-F5344CB8AC3E}">
        <p14:creationId xmlns:p14="http://schemas.microsoft.com/office/powerpoint/2010/main" val="5919753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250829" y="140494"/>
            <a:ext cx="8642352" cy="9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r>
              <a:rPr lang="ru-RU" altLang="ru-RU" dirty="0"/>
              <a:t>иностранные координаторы </a:t>
            </a:r>
            <a:r>
              <a:rPr lang="en-US" altLang="ru-RU" dirty="0"/>
              <a:t>/ international faculty</a:t>
            </a:r>
          </a:p>
        </p:txBody>
      </p:sp>
      <p:sp>
        <p:nvSpPr>
          <p:cNvPr id="10" name="Объект 2"/>
          <p:cNvSpPr>
            <a:spLocks noGrp="1" noChangeArrowheads="1"/>
          </p:cNvSpPr>
          <p:nvPr>
            <p:ph idx="1"/>
          </p:nvPr>
        </p:nvSpPr>
        <p:spPr>
          <a:xfrm>
            <a:off x="1691680" y="1429544"/>
            <a:ext cx="5760640" cy="2952328"/>
          </a:xfrm>
        </p:spPr>
        <p:txBody>
          <a:bodyPr/>
          <a:lstStyle/>
          <a:p>
            <a:pPr marL="227013" indent="-227013" eaLnBrk="1" hangingPunct="1"/>
            <a:r>
              <a:rPr lang="en-US" sz="2800" dirty="0" err="1"/>
              <a:t>Eltchaninoff</a:t>
            </a:r>
            <a:r>
              <a:rPr lang="en-US" sz="2800" dirty="0"/>
              <a:t> Helene (</a:t>
            </a:r>
            <a:r>
              <a:rPr lang="ru-RU" sz="2800" dirty="0"/>
              <a:t>Франция)</a:t>
            </a:r>
            <a:endParaRPr lang="en-US" sz="2800" dirty="0"/>
          </a:p>
          <a:p>
            <a:pPr marL="227013" indent="-227013" eaLnBrk="1" hangingPunct="1"/>
            <a:r>
              <a:rPr lang="en-US" sz="2800" dirty="0"/>
              <a:t>Kovac Jan</a:t>
            </a:r>
            <a:r>
              <a:rPr lang="ru-RU" sz="2800" dirty="0"/>
              <a:t> (Великобритания)</a:t>
            </a:r>
            <a:endParaRPr lang="en-US" sz="2800" dirty="0"/>
          </a:p>
          <a:p>
            <a:pPr marL="227013" indent="-227013" eaLnBrk="1" hangingPunct="1"/>
            <a:r>
              <a:rPr lang="en-US" sz="2800" dirty="0"/>
              <a:t>Onorato E.</a:t>
            </a:r>
            <a:r>
              <a:rPr lang="ru-RU" sz="2800" dirty="0"/>
              <a:t> (Италия)</a:t>
            </a:r>
            <a:endParaRPr lang="en-US" sz="2800" dirty="0"/>
          </a:p>
          <a:p>
            <a:pPr marL="227013" indent="-227013" eaLnBrk="1" hangingPunct="1"/>
            <a:r>
              <a:rPr lang="en-US" sz="2800" dirty="0"/>
              <a:t>Reimers Bernard</a:t>
            </a:r>
            <a:r>
              <a:rPr lang="ru-RU" sz="2800" dirty="0"/>
              <a:t> (Италия)</a:t>
            </a:r>
            <a:endParaRPr lang="en-US" sz="2800" dirty="0"/>
          </a:p>
          <a:p>
            <a:pPr marL="227013" indent="-227013" eaLnBrk="1" hangingPunct="1"/>
            <a:r>
              <a:rPr lang="en-US" sz="2800" dirty="0" err="1"/>
              <a:t>Petraco</a:t>
            </a:r>
            <a:r>
              <a:rPr lang="en-US" sz="2800" dirty="0"/>
              <a:t> Ricardo</a:t>
            </a:r>
            <a:r>
              <a:rPr lang="ru-RU" sz="2800" dirty="0"/>
              <a:t> (Великобритания)</a:t>
            </a:r>
            <a:endParaRPr lang="en-US" sz="2800" dirty="0"/>
          </a:p>
          <a:p>
            <a:pPr marL="227013" indent="-227013" eaLnBrk="1" hangingPunct="1"/>
            <a:r>
              <a:rPr lang="ru-RU" sz="2800" dirty="0"/>
              <a:t>Сулимов Д.С. (Германия)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43670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/>
              <a:t>Организация конгресса</a:t>
            </a:r>
            <a:r>
              <a:rPr lang="en-US" altLang="ru-RU" sz="3200" dirty="0"/>
              <a:t> /</a:t>
            </a:r>
            <a:r>
              <a:rPr lang="ru-RU" altLang="ru-RU" sz="3200" dirty="0"/>
              <a:t> </a:t>
            </a:r>
            <a:r>
              <a:rPr lang="en-US" altLang="ru-RU" sz="3200" dirty="0"/>
              <a:t>event team</a:t>
            </a:r>
            <a:endParaRPr altLang="ru-RU" sz="3200" dirty="0"/>
          </a:p>
        </p:txBody>
      </p:sp>
      <p:sp>
        <p:nvSpPr>
          <p:cNvPr id="4" name="Объект 2"/>
          <p:cNvSpPr txBox="1">
            <a:spLocks noChangeArrowheads="1"/>
          </p:cNvSpPr>
          <p:nvPr/>
        </p:nvSpPr>
        <p:spPr bwMode="auto">
          <a:xfrm>
            <a:off x="250825" y="1031428"/>
            <a:ext cx="8642350" cy="362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Inter"/>
              </a:rPr>
              <a:t>Оргкомитет</a:t>
            </a: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Селиванова Елена</a:t>
            </a: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Казакова Светлана</a:t>
            </a: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Голубенко </a:t>
            </a:r>
            <a:r>
              <a:rPr lang="ru-RU" sz="2000" dirty="0" smtClean="0">
                <a:solidFill>
                  <a:srgbClr val="451903"/>
                </a:solidFill>
                <a:latin typeface="Inter"/>
              </a:rPr>
              <a:t>Станислав</a:t>
            </a:r>
            <a:endParaRPr lang="en-US" sz="2000" dirty="0" smtClean="0">
              <a:solidFill>
                <a:srgbClr val="451903"/>
              </a:solidFill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dirty="0" err="1" smtClean="0">
                <a:solidFill>
                  <a:srgbClr val="451903"/>
                </a:solidFill>
                <a:latin typeface="Inter"/>
              </a:rPr>
              <a:t>Галстян</a:t>
            </a:r>
            <a:r>
              <a:rPr lang="ru-RU" sz="2000" dirty="0" smtClean="0">
                <a:solidFill>
                  <a:srgbClr val="451903"/>
                </a:solidFill>
                <a:latin typeface="Inter"/>
              </a:rPr>
              <a:t> Артур</a:t>
            </a:r>
            <a:endParaRPr lang="ru-RU" sz="2000" dirty="0">
              <a:solidFill>
                <a:srgbClr val="451903"/>
              </a:solidFill>
              <a:latin typeface="Inter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sz="800" dirty="0">
              <a:solidFill>
                <a:srgbClr val="451903"/>
              </a:solidFill>
              <a:latin typeface="Inter"/>
            </a:endParaRP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FF0000"/>
                </a:solidFill>
                <a:latin typeface="Inter"/>
              </a:rPr>
              <a:t>Технический провайдер OOO </a:t>
            </a:r>
            <a:r>
              <a:rPr lang="ru-RU" sz="2000" dirty="0" err="1">
                <a:solidFill>
                  <a:srgbClr val="FF0000"/>
                </a:solidFill>
                <a:latin typeface="Inter"/>
              </a:rPr>
              <a:t>Артизан</a:t>
            </a:r>
            <a:r>
              <a:rPr lang="ru-RU" sz="2000" dirty="0">
                <a:solidFill>
                  <a:srgbClr val="FF0000"/>
                </a:solidFill>
                <a:latin typeface="Inter"/>
              </a:rPr>
              <a:t>-групп</a:t>
            </a: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Беляева Ирина</a:t>
            </a:r>
          </a:p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451903"/>
                </a:solidFill>
                <a:latin typeface="Inter"/>
              </a:rPr>
              <a:t>Казакова Евгения</a:t>
            </a:r>
          </a:p>
          <a:p>
            <a:pPr marL="0" indent="0" algn="ctr" eaLnBrk="1" hangingPunct="1">
              <a:buNone/>
            </a:pPr>
            <a:r>
              <a:rPr lang="ru-RU" sz="2000" dirty="0" err="1">
                <a:solidFill>
                  <a:srgbClr val="451903"/>
                </a:solidFill>
                <a:latin typeface="Inter"/>
              </a:rPr>
              <a:t>Осичкина</a:t>
            </a:r>
            <a:r>
              <a:rPr lang="ru-RU" sz="2000" dirty="0">
                <a:solidFill>
                  <a:srgbClr val="451903"/>
                </a:solidFill>
                <a:latin typeface="Inter"/>
              </a:rPr>
              <a:t> Оксана</a:t>
            </a:r>
          </a:p>
        </p:txBody>
      </p:sp>
    </p:spTree>
    <p:extLst>
      <p:ext uri="{BB962C8B-B14F-4D97-AF65-F5344CB8AC3E}">
        <p14:creationId xmlns:p14="http://schemas.microsoft.com/office/powerpoint/2010/main" val="36874473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342899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/>
              <a:t>ТИТУЛЬНЫЙ ПРОГРАММНЫЙ СПОНСОР</a:t>
            </a:r>
            <a:r>
              <a:rPr lang="en-US" altLang="ru-RU" sz="3200" dirty="0"/>
              <a:t>/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en-US" altLang="ru-RU" sz="3200" dirty="0"/>
              <a:t>TITLE SPONSOR</a:t>
            </a:r>
            <a:endParaRPr altLang="ru-RU" sz="3200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 numCol="1"/>
          <a:lstStyle/>
          <a:p>
            <a:pPr marL="0" indent="0" eaLnBrk="1" hangingPunct="1">
              <a:buNone/>
            </a:pPr>
            <a:endParaRPr lang="ru-RU" altLang="ru-RU" sz="16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ru-RU" sz="16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ru-RU" sz="1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7F740-C6BF-4BF2-A950-3F92A3311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1711274"/>
            <a:ext cx="6840760" cy="7128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FF623-0927-4AD1-95F3-22298A9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7784" y="3075806"/>
            <a:ext cx="4104456" cy="7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255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/>
              <a:t>Участники выставки</a:t>
            </a:r>
            <a:r>
              <a:rPr lang="en-US" altLang="ru-RU" sz="3200" dirty="0"/>
              <a:t> / </a:t>
            </a:r>
            <a:r>
              <a:rPr lang="en-US" altLang="ru-RU" sz="3200" dirty="0" err="1"/>
              <a:t>exibition</a:t>
            </a:r>
            <a:endParaRPr altLang="ru-RU" sz="3200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 numCol="1"/>
          <a:lstStyle/>
          <a:p>
            <a:pPr marL="0" indent="0" eaLnBrk="1" hangingPunct="1">
              <a:buNone/>
            </a:pPr>
            <a:endParaRPr lang="ru-RU" altLang="ru-RU" sz="16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ru-RU" sz="1600" dirty="0">
              <a:solidFill>
                <a:srgbClr val="FF0000"/>
              </a:solidFill>
            </a:endParaRPr>
          </a:p>
          <a:p>
            <a:pPr marL="227013" indent="-227013" eaLnBrk="1" hangingPunct="1"/>
            <a:endParaRPr lang="en-US" alt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DBC7E-EDA2-4C09-B709-119A3DE1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" y="1110014"/>
            <a:ext cx="8895540" cy="29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0723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5496" y="2211711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/>
              <a:t>Приглашаем на </a:t>
            </a:r>
            <a:br>
              <a:rPr lang="ru-RU" altLang="ru-RU" dirty="0"/>
            </a:br>
            <a:r>
              <a:rPr lang="ru-RU" altLang="ru-RU" dirty="0" err="1"/>
              <a:t>мрк</a:t>
            </a:r>
            <a:r>
              <a:rPr lang="ru-RU" altLang="ru-RU" dirty="0"/>
              <a:t> </a:t>
            </a:r>
            <a:r>
              <a:rPr lang="ru-RU" altLang="ru-RU" dirty="0" err="1"/>
              <a:t>россия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2025</a:t>
            </a:r>
            <a:r>
              <a:rPr lang="ru-RU" altLang="ru-RU" dirty="0"/>
              <a:t>!</a:t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en-US" altLang="ru-RU" dirty="0"/>
              <a:t>Welcome to the future!</a:t>
            </a:r>
            <a:br>
              <a:rPr lang="en-US" altLang="ru-RU" dirty="0"/>
            </a:br>
            <a:r>
              <a:rPr lang="ru-RU" altLang="ru-RU" dirty="0"/>
              <a:t>С нами в будущее!</a:t>
            </a:r>
            <a:br>
              <a:rPr lang="ru-RU" altLang="ru-RU" dirty="0"/>
            </a:br>
            <a:endParaRPr altLang="ru-RU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2931789"/>
            <a:ext cx="8642350" cy="1530673"/>
          </a:xfrm>
        </p:spPr>
        <p:txBody>
          <a:bodyPr/>
          <a:lstStyle/>
          <a:p>
            <a:pPr marL="227013" indent="-227013" eaLnBrk="1" hangingPunct="1"/>
            <a:endParaRPr lang="en-US" altLang="ru-RU" sz="2000" dirty="0">
              <a:solidFill>
                <a:srgbClr val="FF0000"/>
              </a:solidFill>
            </a:endParaRPr>
          </a:p>
          <a:p>
            <a:pPr marL="227013" indent="-227013" eaLnBrk="1" hangingPunct="1"/>
            <a:endParaRPr lang="en-US" alt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09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/>
              <a:t>Участники</a:t>
            </a:r>
            <a:r>
              <a:rPr lang="en-US" altLang="ru-RU" dirty="0"/>
              <a:t> / participants</a:t>
            </a:r>
            <a:endParaRPr altLang="ru-RU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1059582"/>
            <a:ext cx="8642350" cy="3240360"/>
          </a:xfrm>
        </p:spPr>
        <p:txBody>
          <a:bodyPr/>
          <a:lstStyle/>
          <a:p>
            <a:pPr marL="227013" indent="-227013" eaLnBrk="1" hangingPunct="1"/>
            <a:r>
              <a:rPr lang="ru-RU" altLang="ru-RU" sz="2400" dirty="0"/>
              <a:t>Общее количество участников </a:t>
            </a:r>
            <a:r>
              <a:rPr lang="en-US" altLang="ru-RU" sz="2400" dirty="0"/>
              <a:t>/</a:t>
            </a:r>
            <a:r>
              <a:rPr lang="ru-RU" altLang="ru-RU" sz="2400" dirty="0"/>
              <a:t> </a:t>
            </a:r>
            <a:r>
              <a:rPr lang="en-US" altLang="ru-RU" sz="2400" dirty="0"/>
              <a:t>Congress participants     </a:t>
            </a:r>
            <a:r>
              <a:rPr lang="ru-RU" alt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1510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dirty="0"/>
              <a:t>Из них, по категориям участия:</a:t>
            </a:r>
            <a:endParaRPr lang="en-US" altLang="ru-RU" sz="2400" dirty="0"/>
          </a:p>
          <a:p>
            <a:pPr marL="227013" indent="-227013" eaLnBrk="1" hangingPunct="1"/>
            <a:r>
              <a:rPr lang="ru-RU" altLang="ru-RU" sz="2400" dirty="0"/>
              <a:t>Доктор </a:t>
            </a:r>
            <a:r>
              <a:rPr lang="en-US" altLang="ru-RU" sz="2400" dirty="0"/>
              <a:t>/ Doctor</a:t>
            </a:r>
            <a:r>
              <a:rPr lang="ru-RU" altLang="ru-RU" sz="2400" dirty="0"/>
              <a:t>                                                                                </a:t>
            </a:r>
            <a:r>
              <a:rPr lang="en-US" altLang="ru-RU" dirty="0"/>
              <a:t>  </a:t>
            </a:r>
            <a:r>
              <a:rPr lang="en-US" altLang="ru-RU" sz="2400" dirty="0"/>
              <a:t> </a:t>
            </a:r>
            <a:r>
              <a:rPr lang="ru-RU" altLang="ru-RU" sz="2400" dirty="0"/>
              <a:t> </a:t>
            </a:r>
            <a:r>
              <a:rPr lang="en-US" altLang="ru-RU" sz="2400" dirty="0"/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8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26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 marL="227013" indent="-227013" eaLnBrk="1" hangingPunct="1"/>
            <a:r>
              <a:rPr lang="ru-RU" altLang="ru-RU" sz="2400" dirty="0"/>
              <a:t>Ординатор </a:t>
            </a:r>
            <a:r>
              <a:rPr lang="en-US" altLang="ru-RU" sz="2400" dirty="0"/>
              <a:t>/ Resident </a:t>
            </a:r>
            <a:r>
              <a:rPr lang="ru-RU" altLang="ru-RU" sz="2400" dirty="0"/>
              <a:t>                                                                     </a:t>
            </a:r>
            <a:r>
              <a:rPr lang="en-US" altLang="ru-RU" sz="2400" dirty="0"/>
              <a:t> </a:t>
            </a:r>
            <a:r>
              <a:rPr lang="ru-RU" altLang="ru-RU" sz="2400" dirty="0"/>
              <a:t>  </a:t>
            </a:r>
            <a:r>
              <a:rPr lang="ru-RU" altLang="ru-RU" sz="2400" b="1" dirty="0">
                <a:solidFill>
                  <a:srgbClr val="FF0000"/>
                </a:solidFill>
              </a:rPr>
              <a:t>108</a:t>
            </a:r>
            <a:endParaRPr lang="en-US" altLang="ru-RU" sz="2400" dirty="0"/>
          </a:p>
          <a:p>
            <a:pPr marL="227013" indent="-227013" eaLnBrk="1" hangingPunct="1"/>
            <a:r>
              <a:rPr lang="ru-RU" altLang="ru-RU" sz="2400" dirty="0"/>
              <a:t>Средний медицинский персонал </a:t>
            </a:r>
            <a:r>
              <a:rPr lang="en-US" altLang="ru-RU" sz="2400" dirty="0"/>
              <a:t>/</a:t>
            </a:r>
            <a:r>
              <a:rPr lang="ru-RU" altLang="ru-RU" sz="2400" dirty="0"/>
              <a:t> </a:t>
            </a:r>
            <a:r>
              <a:rPr lang="en-US" altLang="ru-RU" sz="2400" dirty="0"/>
              <a:t>Nurse </a:t>
            </a:r>
            <a:r>
              <a:rPr lang="ru-RU" altLang="ru-RU" sz="2400" dirty="0"/>
              <a:t>                              </a:t>
            </a:r>
            <a:r>
              <a:rPr lang="en-US" altLang="ru-RU" sz="2400" dirty="0"/>
              <a:t>  </a:t>
            </a:r>
            <a:r>
              <a:rPr lang="en-US" altLang="ru-RU" sz="1600" dirty="0"/>
              <a:t> </a:t>
            </a:r>
            <a:r>
              <a:rPr lang="ru-RU" altLang="ru-RU" sz="2400" dirty="0"/>
              <a:t> </a:t>
            </a:r>
            <a:r>
              <a:rPr lang="en-US" altLang="ru-RU" sz="2400" b="1" dirty="0">
                <a:solidFill>
                  <a:srgbClr val="FF0000"/>
                </a:solidFill>
              </a:rPr>
              <a:t>17</a:t>
            </a:r>
            <a:r>
              <a:rPr lang="ru-RU" altLang="ru-RU" sz="2400" b="1" dirty="0">
                <a:solidFill>
                  <a:srgbClr val="FF0000"/>
                </a:solidFill>
              </a:rPr>
              <a:t>6</a:t>
            </a:r>
          </a:p>
          <a:p>
            <a:pPr marL="227013" indent="-227013" eaLnBrk="1" hangingPunct="1"/>
            <a:r>
              <a:rPr lang="ru-RU" altLang="ru-RU" sz="2400" dirty="0"/>
              <a:t>Сотрудники компаний </a:t>
            </a:r>
            <a:r>
              <a:rPr lang="en-US" altLang="ru-RU" sz="2400" dirty="0"/>
              <a:t>/ Company employees </a:t>
            </a:r>
            <a:r>
              <a:rPr lang="ru-RU" altLang="ru-RU" sz="2400" dirty="0"/>
              <a:t>                         </a:t>
            </a:r>
            <a:r>
              <a:rPr lang="en-US" altLang="ru-RU" sz="2400" b="1" dirty="0">
                <a:solidFill>
                  <a:srgbClr val="FF0000"/>
                </a:solidFill>
              </a:rPr>
              <a:t>2</a:t>
            </a:r>
            <a:r>
              <a:rPr lang="ru-RU" altLang="ru-RU" sz="2400" b="1" dirty="0">
                <a:solidFill>
                  <a:srgbClr val="FF0000"/>
                </a:solidFill>
              </a:rPr>
              <a:t>52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marL="227013" indent="-227013" eaLnBrk="1" hangingPunct="1"/>
            <a:r>
              <a:rPr lang="en-US" altLang="ru-RU" sz="2400" dirty="0"/>
              <a:t>ONLINE                                                                                                 </a:t>
            </a:r>
            <a:r>
              <a:rPr lang="en-US" altLang="ru-RU" sz="800" dirty="0"/>
              <a:t> </a:t>
            </a:r>
            <a:r>
              <a:rPr lang="en-US" altLang="ru-RU" sz="2400" dirty="0"/>
              <a:t>   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148</a:t>
            </a:r>
            <a:endParaRPr lang="en-US" alt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1043608" y="3497462"/>
            <a:ext cx="7560840" cy="1018504"/>
          </a:xfrm>
        </p:spPr>
        <p:txBody>
          <a:bodyPr/>
          <a:lstStyle/>
          <a:p>
            <a:pPr marL="227013" indent="-227013" eaLnBrk="1" hangingPunct="1"/>
            <a:r>
              <a:rPr lang="ru-RU" altLang="ru-RU" sz="2400" dirty="0"/>
              <a:t>Количество участников </a:t>
            </a:r>
            <a:r>
              <a:rPr lang="en-US" altLang="ru-RU" sz="2400" dirty="0"/>
              <a:t>/</a:t>
            </a:r>
            <a:r>
              <a:rPr lang="ru-RU" altLang="ru-RU" sz="2400" dirty="0"/>
              <a:t> </a:t>
            </a:r>
            <a:r>
              <a:rPr lang="en-US" altLang="ru-RU" sz="2400" dirty="0"/>
              <a:t>Number of participants</a:t>
            </a:r>
          </a:p>
          <a:p>
            <a:pPr marL="0" indent="0" eaLnBrk="1" hangingPunct="1"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   </a:t>
            </a:r>
            <a:r>
              <a:rPr lang="ru-RU" altLang="ru-RU" sz="2400" dirty="0">
                <a:solidFill>
                  <a:srgbClr val="FF0000"/>
                </a:solidFill>
              </a:rPr>
              <a:t>                   </a:t>
            </a:r>
            <a:r>
              <a:rPr lang="en-US" altLang="ru-RU" sz="2400" dirty="0">
                <a:solidFill>
                  <a:srgbClr val="FF0000"/>
                </a:solidFill>
              </a:rPr>
              <a:t>                          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176</a:t>
            </a:r>
            <a:endParaRPr lang="en-US" alt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25E99B-9133-40FD-9D4D-E9996726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43" y="2831579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Сестринский курс</a:t>
            </a:r>
            <a:r>
              <a:rPr lang="en-US" altLang="ru-RU" dirty="0"/>
              <a:t> / N&amp;T Course</a:t>
            </a:r>
            <a:endParaRPr lang="ru-RU" alt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341DCFE-F6D5-4B05-9AFB-FBE79CAA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354" y="1481238"/>
            <a:ext cx="7560840" cy="11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eaLnBrk="1" hangingPunct="1"/>
            <a:r>
              <a:rPr lang="ru-RU" altLang="ru-RU" sz="2400" dirty="0"/>
              <a:t>Количество участников / Number </a:t>
            </a:r>
            <a:r>
              <a:rPr lang="en-US" altLang="ru-RU" sz="2400" dirty="0"/>
              <a:t>of </a:t>
            </a:r>
            <a:r>
              <a:rPr lang="ru-RU" altLang="ru-RU" sz="2400" dirty="0" err="1"/>
              <a:t>participants</a:t>
            </a:r>
            <a:endParaRPr lang="ru-RU" altLang="ru-RU" sz="2400" dirty="0"/>
          </a:p>
          <a:p>
            <a:pPr marL="0" indent="0" eaLnBrk="1" hangingPunct="1">
              <a:buNone/>
            </a:pPr>
            <a:r>
              <a:rPr lang="ru-RU" altLang="ru-RU" sz="3200" dirty="0"/>
              <a:t>                                </a:t>
            </a:r>
            <a:r>
              <a:rPr lang="en-US" altLang="ru-RU" sz="3200" dirty="0"/>
              <a:t>  </a:t>
            </a:r>
            <a:r>
              <a:rPr lang="ru-RU" altLang="ru-RU" sz="3200" dirty="0"/>
              <a:t>    </a:t>
            </a:r>
            <a:r>
              <a:rPr lang="en-US" altLang="ru-RU" sz="3200" b="1" dirty="0">
                <a:solidFill>
                  <a:srgbClr val="FF0000"/>
                </a:solidFill>
              </a:rPr>
              <a:t>59</a:t>
            </a:r>
            <a:r>
              <a:rPr lang="ru-RU" altLang="ru-RU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Наука и практика </a:t>
            </a:r>
            <a:r>
              <a:rPr lang="en-US" altLang="ru-RU" dirty="0"/>
              <a:t>/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en-US" altLang="ru-RU" dirty="0"/>
              <a:t>science and practice</a:t>
            </a:r>
            <a:endParaRPr lang="ru-RU" altLang="ru-RU" dirty="0"/>
          </a:p>
          <a:p>
            <a:pPr eaLnBrk="1" hangingPunct="1">
              <a:defRPr/>
            </a:pPr>
            <a:r>
              <a:rPr lang="ru-RU" altLang="ru-RU" sz="1600" dirty="0"/>
              <a:t>(секционные заседания </a:t>
            </a:r>
            <a:r>
              <a:rPr lang="en-US" altLang="ru-RU" sz="1600" dirty="0"/>
              <a:t>/ sessions</a:t>
            </a:r>
            <a:r>
              <a:rPr lang="ru-RU" altLang="ru-RU" sz="1600" dirty="0"/>
              <a:t>)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7573624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/>
              <a:t>Участники </a:t>
            </a:r>
            <a:r>
              <a:rPr lang="en-US" altLang="ru-RU" dirty="0"/>
              <a:t>/ participants</a:t>
            </a:r>
            <a:endParaRPr altLang="ru-RU" dirty="0"/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1612329"/>
          </a:xfrm>
        </p:spPr>
        <p:txBody>
          <a:bodyPr/>
          <a:lstStyle/>
          <a:p>
            <a:pPr marL="227013" indent="-227013" eaLnBrk="1" hangingPunct="1"/>
            <a:r>
              <a:rPr lang="ru-RU" altLang="ru-RU" sz="2000" dirty="0"/>
              <a:t>Количество стран </a:t>
            </a:r>
            <a:r>
              <a:rPr lang="en-US" altLang="ru-RU" sz="2000" dirty="0"/>
              <a:t>/ Number of countries                          </a:t>
            </a:r>
            <a:r>
              <a:rPr lang="ru-RU" altLang="ru-RU" sz="2000" dirty="0"/>
              <a:t> </a:t>
            </a:r>
            <a:r>
              <a:rPr lang="en-US" altLang="ru-RU" sz="2000" b="1" dirty="0">
                <a:solidFill>
                  <a:srgbClr val="FF0000"/>
                </a:solidFill>
              </a:rPr>
              <a:t>1</a:t>
            </a:r>
            <a:r>
              <a:rPr lang="ru-RU" altLang="ru-RU" sz="2000" b="1" dirty="0">
                <a:solidFill>
                  <a:srgbClr val="FF0000"/>
                </a:solidFill>
              </a:rPr>
              <a:t>9</a:t>
            </a:r>
            <a:endParaRPr lang="en-US" altLang="ru-RU" sz="2000" b="1" dirty="0">
              <a:solidFill>
                <a:srgbClr val="FF0000"/>
              </a:solidFill>
            </a:endParaRPr>
          </a:p>
          <a:p>
            <a:pPr marL="227013" indent="-227013" eaLnBrk="1" hangingPunct="1"/>
            <a:r>
              <a:rPr lang="ru-RU" altLang="ru-RU" sz="2000" dirty="0"/>
              <a:t>Количество регионов России </a:t>
            </a:r>
            <a:r>
              <a:rPr lang="en-US" altLang="ru-RU" sz="2000" dirty="0"/>
              <a:t>/</a:t>
            </a:r>
            <a:r>
              <a:rPr lang="ru-RU" altLang="ru-RU" sz="2000" dirty="0"/>
              <a:t> </a:t>
            </a:r>
            <a:r>
              <a:rPr lang="en-US" altLang="ru-RU" sz="2000" dirty="0"/>
              <a:t>Number of regions       </a:t>
            </a:r>
            <a:r>
              <a:rPr lang="ru-RU" altLang="ru-RU" sz="2000" b="1" dirty="0">
                <a:solidFill>
                  <a:srgbClr val="FF0000"/>
                </a:solidFill>
              </a:rPr>
              <a:t>70</a:t>
            </a:r>
            <a:r>
              <a:rPr lang="en-US" altLang="ru-RU" sz="2000" dirty="0"/>
              <a:t> </a:t>
            </a:r>
            <a:br>
              <a:rPr lang="en-US" altLang="ru-RU" sz="2000" dirty="0"/>
            </a:br>
            <a:r>
              <a:rPr lang="ru-RU" altLang="ru-RU" sz="800" dirty="0"/>
              <a:t> </a:t>
            </a:r>
            <a:endParaRPr lang="en-US" altLang="ru-RU" sz="2000" dirty="0"/>
          </a:p>
          <a:p>
            <a:pPr marL="227013" indent="-227013" eaLnBrk="1" hangingPunct="1"/>
            <a:r>
              <a:rPr lang="ru-RU" altLang="ru-RU" sz="2000" dirty="0"/>
              <a:t>География участников </a:t>
            </a:r>
            <a:r>
              <a:rPr lang="en-US" altLang="ru-RU" sz="2000" dirty="0"/>
              <a:t>/ Geography of participants</a:t>
            </a:r>
            <a:r>
              <a:rPr lang="ru-RU" altLang="ru-RU" sz="2000" dirty="0"/>
              <a:t>:</a:t>
            </a:r>
            <a:endParaRPr lang="en-US" altLang="ru-RU" sz="2000" dirty="0"/>
          </a:p>
          <a:p>
            <a:pPr marL="227013" indent="-227013" eaLnBrk="1" hangingPunct="1"/>
            <a:endParaRPr lang="en-US" altLang="ru-RU" sz="24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9E424B0-2DCA-4555-B6EF-F25F6C68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211710"/>
            <a:ext cx="78488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000" dirty="0"/>
              <a:t>Австрия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Армения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Беларусь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Великобритания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Германия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Индия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Индонезия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Италия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Казахстан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Киргизия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КНР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Кот-д’Ивуар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Литва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Россия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Таджикистан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Туркменистан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Узбекистан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Франция</a:t>
            </a:r>
          </a:p>
          <a:p>
            <a:pPr marL="0" indent="0" eaLnBrk="1" hangingPunct="1">
              <a:buNone/>
            </a:pPr>
            <a:r>
              <a:rPr lang="ru-RU" altLang="ru-RU" sz="2000" dirty="0"/>
              <a:t>Чехия</a:t>
            </a:r>
          </a:p>
          <a:p>
            <a:pPr marL="0" indent="0" eaLnBrk="1" hangingPunct="1"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6379012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/>
              <a:t>География участников </a:t>
            </a:r>
            <a:r>
              <a:rPr lang="en-US" altLang="ru-RU" sz="3600" dirty="0"/>
              <a:t>/ 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en-US" altLang="ru-RU" sz="3600" dirty="0"/>
              <a:t>Geography of participants</a:t>
            </a:r>
            <a:endParaRPr alt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BE47B04-ECFB-48A4-809F-803B658C9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19474"/>
              </p:ext>
            </p:extLst>
          </p:nvPr>
        </p:nvGraphicFramePr>
        <p:xfrm>
          <a:off x="107505" y="919829"/>
          <a:ext cx="8928990" cy="374015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75570">
                  <a:extLst>
                    <a:ext uri="{9D8B030D-6E8A-4147-A177-3AD203B41FA5}">
                      <a16:colId xmlns:a16="http://schemas.microsoft.com/office/drawing/2014/main" val="3523855090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1354413400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2827117732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4068661051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2906058921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3579355355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3018608699"/>
                    </a:ext>
                  </a:extLst>
                </a:gridCol>
              </a:tblGrid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Алтайский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Калининградская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Ленинградская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Оренбургская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Дагестан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Ростовская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Томская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66539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Амурская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Калужская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Липецкая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Орловская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КЧР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Рязанская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Тульская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924842"/>
                  </a:ext>
                </a:extLst>
              </a:tr>
              <a:tr h="34743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Архангельская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Кемеровская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ЛНР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Пензенская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Коми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Самарская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Тюменская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524030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Астраханская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Камчатский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Магаданская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Пермская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Крым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Санкт-Петербург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Удмуртская республика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6056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Белгородская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Кировская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Москва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Приморский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Марий Эль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Саратовская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Ульяновская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49483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Брянская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Костромская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Московская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Псковская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Мордовия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Свердловская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Хабаровский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599753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Владимирская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Краснодарский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Мурманская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Саха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Татарстан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Северная Осетия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ХМАО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33842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Волгоградская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Красноярский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Нижегородская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Адыгея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Тыва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Ставропольский край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Челябинская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043792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Воронежская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Курганская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Новосибирская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Башкортостан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Хакасия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Тамбовская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Чеченская республика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213810"/>
                  </a:ext>
                </a:extLst>
              </a:tr>
              <a:tr h="3769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Иркутская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Курская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Омская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Бурятия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Республика Чувашия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Тверская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Ярославская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</a:rPr>
                        <a:t>обл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814674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D9E424B0-2DCA-4555-B6EF-F25F6C681354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9325918" y="3723878"/>
            <a:ext cx="142626" cy="14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eaLnBrk="1" hangingPunct="1"/>
            <a:endParaRPr lang="en-US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29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/>
              <a:t>Количество участников по годам </a:t>
            </a:r>
            <a:r>
              <a:rPr lang="en-US" altLang="ru-RU" dirty="0"/>
              <a:t>/ participants</a:t>
            </a:r>
            <a:endParaRPr altLang="ru-RU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5" name="Объект 24">
                <a:extLst>
                  <a:ext uri="{FF2B5EF4-FFF2-40B4-BE49-F238E27FC236}">
                    <a16:creationId xmlns:a16="http://schemas.microsoft.com/office/drawing/2014/main" id="{AE696E7D-ACB5-48BC-97B6-852AD1BFF1B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8191323"/>
                  </p:ext>
                </p:extLst>
              </p:nvPr>
            </p:nvGraphicFramePr>
            <p:xfrm>
              <a:off x="250825" y="887413"/>
              <a:ext cx="8642350" cy="3575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5" name="Объект 24">
                <a:extLst>
                  <a:ext uri="{FF2B5EF4-FFF2-40B4-BE49-F238E27FC236}">
                    <a16:creationId xmlns:a16="http://schemas.microsoft.com/office/drawing/2014/main" id="{AE696E7D-ACB5-48BC-97B6-852AD1BFF1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25" y="887413"/>
                <a:ext cx="8642350" cy="357505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64B50828-CDBF-4729-A5C5-251E95A38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012251"/>
              </p:ext>
            </p:extLst>
          </p:nvPr>
        </p:nvGraphicFramePr>
        <p:xfrm>
          <a:off x="112143" y="849085"/>
          <a:ext cx="8781032" cy="41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4541" y="1739826"/>
            <a:ext cx="8642350" cy="875729"/>
          </a:xfrm>
        </p:spPr>
        <p:txBody>
          <a:bodyPr/>
          <a:lstStyle/>
          <a:p>
            <a:pPr marL="227013" indent="-227013" eaLnBrk="1" hangingPunct="1"/>
            <a:r>
              <a:rPr lang="ru-RU" altLang="ru-RU" sz="2000" dirty="0"/>
              <a:t>Количество секционных заседаний</a:t>
            </a:r>
            <a:r>
              <a:rPr lang="en-US" altLang="ru-RU" sz="2000" dirty="0"/>
              <a:t>/ Number of sessions</a:t>
            </a:r>
            <a:r>
              <a:rPr lang="ru-RU" altLang="ru-RU" sz="2000" dirty="0"/>
              <a:t>                              </a:t>
            </a:r>
            <a:r>
              <a:rPr lang="ru-RU" altLang="ru-RU" sz="2000" b="1" dirty="0">
                <a:solidFill>
                  <a:srgbClr val="FF0000"/>
                </a:solidFill>
              </a:rPr>
              <a:t>26</a:t>
            </a:r>
          </a:p>
          <a:p>
            <a:pPr marL="227013" indent="-227013" eaLnBrk="1" hangingPunct="1"/>
            <a:r>
              <a:rPr lang="ru-RU" altLang="ru-RU" sz="2000" dirty="0"/>
              <a:t>Количество докладов </a:t>
            </a:r>
            <a:r>
              <a:rPr lang="en-US" altLang="ru-RU" sz="2000" dirty="0"/>
              <a:t>/ Number of lectures                                                     </a:t>
            </a:r>
            <a:r>
              <a:rPr lang="en-US" altLang="ru-RU" sz="2000" dirty="0">
                <a:solidFill>
                  <a:srgbClr val="FF0000"/>
                </a:solidFill>
              </a:rPr>
              <a:t>  </a:t>
            </a:r>
            <a:r>
              <a:rPr lang="ru-RU" altLang="ru-RU" sz="2000" b="1" dirty="0">
                <a:solidFill>
                  <a:srgbClr val="FF0000"/>
                </a:solidFill>
              </a:rPr>
              <a:t>159</a:t>
            </a:r>
            <a:endParaRPr lang="en-US" altLang="ru-RU" sz="2000" dirty="0">
              <a:solidFill>
                <a:srgbClr val="FF0000"/>
              </a:solidFill>
            </a:endParaRPr>
          </a:p>
          <a:p>
            <a:pPr marL="227013" indent="-227013" eaLnBrk="1" hangingPunct="1"/>
            <a:endParaRPr lang="en-US" alt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E01A01-9383-49E9-B965-DB9B65AF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09" y="2831579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сестринский курс </a:t>
            </a:r>
            <a:r>
              <a:rPr lang="en-US" altLang="ru-RU" dirty="0"/>
              <a:t>/ N&amp;T Course</a:t>
            </a:r>
          </a:p>
          <a:p>
            <a:pPr eaLnBrk="1" hangingPunct="1">
              <a:defRPr/>
            </a:pPr>
            <a:r>
              <a:rPr lang="ru-RU" altLang="ru-RU" sz="1600" dirty="0"/>
              <a:t>1</a:t>
            </a:r>
            <a:r>
              <a:rPr lang="en-US" altLang="ru-RU" sz="1600" dirty="0"/>
              <a:t>5-16</a:t>
            </a:r>
            <a:r>
              <a:rPr lang="ru-RU" altLang="ru-RU" sz="1600" dirty="0"/>
              <a:t> ноября 2024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77F60F0-0FD8-4E91-8665-45DC58480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651869"/>
            <a:ext cx="864235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eaLnBrk="1" hangingPunct="1"/>
            <a:r>
              <a:rPr lang="ru-RU" altLang="ru-RU" sz="2000" dirty="0"/>
              <a:t>Количество </a:t>
            </a:r>
            <a:r>
              <a:rPr lang="en-US" altLang="ru-RU" sz="2000" dirty="0"/>
              <a:t>c</a:t>
            </a:r>
            <a:r>
              <a:rPr lang="ru-RU" altLang="ru-RU" sz="2000" dirty="0" err="1"/>
              <a:t>ессий</a:t>
            </a:r>
            <a:r>
              <a:rPr lang="ru-RU" altLang="ru-RU" sz="2000" dirty="0"/>
              <a:t> / Number </a:t>
            </a:r>
            <a:r>
              <a:rPr lang="ru-RU" altLang="ru-RU" sz="2000" dirty="0" err="1"/>
              <a:t>of</a:t>
            </a:r>
            <a:r>
              <a:rPr lang="ru-RU" altLang="ru-RU" sz="2000" dirty="0"/>
              <a:t> </a:t>
            </a:r>
            <a:r>
              <a:rPr lang="ru-RU" altLang="ru-RU" sz="2000" dirty="0" err="1"/>
              <a:t>sessions</a:t>
            </a:r>
            <a:r>
              <a:rPr lang="ru-RU" altLang="ru-RU" sz="2000" dirty="0"/>
              <a:t>                                                                </a:t>
            </a:r>
            <a:r>
              <a:rPr lang="ru-RU" altLang="ru-RU" sz="2000" b="1" dirty="0">
                <a:solidFill>
                  <a:srgbClr val="FF0000"/>
                </a:solidFill>
              </a:rPr>
              <a:t>4</a:t>
            </a:r>
          </a:p>
          <a:p>
            <a:pPr marL="227013" indent="-227013" eaLnBrk="1" hangingPunct="1"/>
            <a:r>
              <a:rPr lang="ru-RU" altLang="ru-RU" sz="2000" dirty="0"/>
              <a:t>Количество докладов / Number </a:t>
            </a:r>
            <a:r>
              <a:rPr lang="ru-RU" altLang="ru-RU" sz="2000" dirty="0" err="1"/>
              <a:t>of</a:t>
            </a:r>
            <a:r>
              <a:rPr lang="ru-RU" altLang="ru-RU" sz="2000" dirty="0"/>
              <a:t> </a:t>
            </a:r>
            <a:r>
              <a:rPr lang="ru-RU" altLang="ru-RU" sz="2000" dirty="0" err="1"/>
              <a:t>lectures</a:t>
            </a:r>
            <a:r>
              <a:rPr lang="ru-RU" altLang="ru-RU" sz="2000" dirty="0"/>
              <a:t>                                                     </a:t>
            </a:r>
            <a:r>
              <a:rPr lang="ru-RU" altLang="ru-RU" sz="2000" dirty="0">
                <a:solidFill>
                  <a:srgbClr val="FF0000"/>
                </a:solidFill>
              </a:rPr>
              <a:t>    </a:t>
            </a:r>
            <a:r>
              <a:rPr lang="ru-RU" altLang="ru-RU" sz="2000" b="1" dirty="0">
                <a:solidFill>
                  <a:srgbClr val="FF0000"/>
                </a:solidFill>
              </a:rPr>
              <a:t>32</a:t>
            </a:r>
            <a:endParaRPr lang="ru-RU" altLang="ru-RU" sz="2000" dirty="0">
              <a:solidFill>
                <a:srgbClr val="FF0000"/>
              </a:solidFill>
            </a:endParaRPr>
          </a:p>
          <a:p>
            <a:pPr marL="227013" indent="-227013" eaLnBrk="1" hangingPunct="1"/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 noChangeArrowheads="1"/>
          </p:cNvSpPr>
          <p:nvPr/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Наука и практика </a:t>
            </a:r>
            <a:r>
              <a:rPr lang="en-US" altLang="ru-RU" dirty="0"/>
              <a:t>/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en-US" altLang="ru-RU" dirty="0"/>
              <a:t>science and practice</a:t>
            </a:r>
            <a:endParaRPr lang="ru-RU" altLang="ru-RU" dirty="0"/>
          </a:p>
          <a:p>
            <a:pPr eaLnBrk="1" hangingPunct="1">
              <a:defRPr/>
            </a:pPr>
            <a:r>
              <a:rPr lang="ru-RU" altLang="ru-RU" sz="1600" dirty="0"/>
              <a:t>(секционные заседания </a:t>
            </a:r>
            <a:r>
              <a:rPr lang="en-US" altLang="ru-RU" sz="1600" dirty="0"/>
              <a:t>/ sessions</a:t>
            </a:r>
            <a:r>
              <a:rPr lang="ru-RU" altLang="ru-RU" sz="1600" dirty="0"/>
              <a:t>)</a:t>
            </a:r>
            <a:r>
              <a:rPr lang="en-US" altLang="ru-RU" sz="1600" dirty="0"/>
              <a:t> - </a:t>
            </a:r>
            <a:r>
              <a:rPr lang="ru-RU" altLang="ru-RU" sz="1600" dirty="0"/>
              <a:t>14 ноября 2024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5121766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1520" y="1923678"/>
            <a:ext cx="8642350" cy="1944216"/>
          </a:xfrm>
        </p:spPr>
        <p:txBody>
          <a:bodyPr/>
          <a:lstStyle/>
          <a:p>
            <a:pPr marL="227013" indent="-227013" eaLnBrk="1" hangingPunct="1"/>
            <a:r>
              <a:rPr lang="ru-RU" altLang="ru-RU" sz="2000" dirty="0"/>
              <a:t>Количество пленарных заседаний</a:t>
            </a:r>
            <a:r>
              <a:rPr lang="en-US" altLang="ru-RU" sz="2000" dirty="0"/>
              <a:t> / Number of Plenary sessions</a:t>
            </a:r>
            <a:r>
              <a:rPr lang="ru-RU" altLang="ru-RU" sz="2000" dirty="0"/>
              <a:t>              </a:t>
            </a:r>
            <a:r>
              <a:rPr lang="ru-RU" altLang="ru-RU" sz="2000" b="1" dirty="0">
                <a:solidFill>
                  <a:srgbClr val="FF0000"/>
                </a:solidFill>
              </a:rPr>
              <a:t>24</a:t>
            </a:r>
          </a:p>
          <a:p>
            <a:pPr marL="227013" indent="-227013" eaLnBrk="1" hangingPunct="1"/>
            <a:r>
              <a:rPr lang="ru-RU" altLang="ru-RU" sz="2000" dirty="0"/>
              <a:t>Количество дискуссионных клубов </a:t>
            </a:r>
            <a:r>
              <a:rPr lang="en-US" altLang="ru-RU" sz="2000" dirty="0"/>
              <a:t>/ Number of Discussion clubs</a:t>
            </a:r>
            <a:r>
              <a:rPr lang="ru-RU" altLang="ru-RU" sz="2000" dirty="0"/>
              <a:t> </a:t>
            </a:r>
            <a:r>
              <a:rPr lang="en-US" altLang="ru-RU" sz="2000" dirty="0"/>
              <a:t>          </a:t>
            </a:r>
            <a:r>
              <a:rPr lang="en-US" altLang="ru-RU" sz="1200" dirty="0"/>
              <a:t> </a:t>
            </a:r>
            <a:r>
              <a:rPr lang="en-US" altLang="ru-RU" sz="2000" b="1" dirty="0">
                <a:solidFill>
                  <a:srgbClr val="FF0000"/>
                </a:solidFill>
              </a:rPr>
              <a:t>17</a:t>
            </a:r>
          </a:p>
          <a:p>
            <a:pPr marL="227013" indent="-227013" eaLnBrk="1" hangingPunct="1"/>
            <a:r>
              <a:rPr lang="ru-RU" altLang="ru-RU" sz="2000" dirty="0"/>
              <a:t>Количество докладов </a:t>
            </a:r>
            <a:r>
              <a:rPr lang="en-US" altLang="ru-RU" sz="2000" dirty="0"/>
              <a:t>/ Number of lectures                                                   </a:t>
            </a:r>
            <a:r>
              <a:rPr lang="en-US" altLang="ru-RU" dirty="0">
                <a:solidFill>
                  <a:srgbClr val="FF0000"/>
                </a:solidFill>
              </a:rPr>
              <a:t>  </a:t>
            </a:r>
            <a:r>
              <a:rPr lang="en-US" altLang="ru-RU" sz="2000" b="1" dirty="0">
                <a:solidFill>
                  <a:srgbClr val="FF0000"/>
                </a:solidFill>
              </a:rPr>
              <a:t>216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marL="227013" indent="-227013" eaLnBrk="1" hangingPunct="1"/>
            <a:r>
              <a:rPr lang="ru-RU" altLang="ru-RU" sz="2000" dirty="0"/>
              <a:t>Количество симпозиумов </a:t>
            </a:r>
            <a:r>
              <a:rPr lang="en-US" altLang="ru-RU" sz="2000" dirty="0"/>
              <a:t>/ Number of symposia                                            </a:t>
            </a:r>
            <a:r>
              <a:rPr lang="en-US" altLang="ru-RU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Основная программа</a:t>
            </a:r>
            <a:r>
              <a:rPr lang="en-US" altLang="ru-RU" dirty="0"/>
              <a:t> /</a:t>
            </a:r>
            <a:br>
              <a:rPr lang="en-US" altLang="ru-RU" dirty="0"/>
            </a:br>
            <a:r>
              <a:rPr lang="en-US" altLang="ru-RU" dirty="0"/>
              <a:t> scientific program </a:t>
            </a:r>
            <a:br>
              <a:rPr lang="en-US" altLang="ru-RU" dirty="0"/>
            </a:br>
            <a:r>
              <a:rPr lang="ru-RU" altLang="ru-RU" sz="1600" dirty="0"/>
              <a:t>15–17 ноября</a:t>
            </a:r>
            <a:r>
              <a:rPr lang="en-US" altLang="ru-RU" dirty="0"/>
              <a:t/>
            </a:r>
            <a:br>
              <a:rPr lang="en-US" altLang="ru-RU" dirty="0"/>
            </a:b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659651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47891" y="1779662"/>
            <a:ext cx="8642350" cy="2592288"/>
          </a:xfrm>
        </p:spPr>
        <p:txBody>
          <a:bodyPr/>
          <a:lstStyle/>
          <a:p>
            <a:pPr marL="227013" indent="-227013" eaLnBrk="1" hangingPunct="1"/>
            <a:r>
              <a:rPr lang="ru-RU" altLang="ru-RU" sz="2000" dirty="0"/>
              <a:t>Количество интерактивных сессий </a:t>
            </a:r>
            <a:r>
              <a:rPr lang="en-US" altLang="ru-RU" sz="2000" dirty="0"/>
              <a:t>/ Number of interactive sessions</a:t>
            </a:r>
            <a:r>
              <a:rPr lang="ru-RU" altLang="ru-RU" sz="2000" dirty="0"/>
              <a:t>       </a:t>
            </a:r>
            <a:r>
              <a:rPr lang="en-US" altLang="ru-RU" sz="2000" b="1" dirty="0">
                <a:solidFill>
                  <a:srgbClr val="FF0000"/>
                </a:solidFill>
              </a:rPr>
              <a:t>17</a:t>
            </a:r>
          </a:p>
          <a:p>
            <a:endParaRPr lang="ru-RU" sz="2000" dirty="0"/>
          </a:p>
          <a:p>
            <a:r>
              <a:rPr lang="ru-RU" sz="2000" dirty="0"/>
              <a:t>ООО «ТЕХНОПРОЕКТ» / </a:t>
            </a:r>
            <a:r>
              <a:rPr lang="en-US" sz="2000" dirty="0" err="1"/>
              <a:t>Exten</a:t>
            </a:r>
            <a:r>
              <a:rPr lang="en-US" sz="2000" dirty="0"/>
              <a:t> Medical</a:t>
            </a:r>
          </a:p>
          <a:p>
            <a:r>
              <a:rPr lang="en-US" sz="2000" dirty="0"/>
              <a:t>CARDIOMEDICS</a:t>
            </a:r>
            <a:endParaRPr lang="ru-RU" sz="2000" dirty="0"/>
          </a:p>
          <a:p>
            <a:r>
              <a:rPr lang="en-US" sz="2000" dirty="0"/>
              <a:t>GE HealthCare</a:t>
            </a:r>
          </a:p>
        </p:txBody>
      </p:sp>
      <p:sp>
        <p:nvSpPr>
          <p:cNvPr id="4" name="Объект 2"/>
          <p:cNvSpPr txBox="1">
            <a:spLocks noChangeArrowheads="1"/>
          </p:cNvSpPr>
          <p:nvPr/>
        </p:nvSpPr>
        <p:spPr bwMode="auto">
          <a:xfrm>
            <a:off x="4860032" y="2581455"/>
            <a:ext cx="18722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5" indent="-228585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58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31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04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77" indent="-228585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9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3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5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66" indent="-228585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R-Vascular</a:t>
            </a:r>
          </a:p>
          <a:p>
            <a:r>
              <a:rPr lang="en-US" sz="2000" dirty="0"/>
              <a:t>PHILIPS</a:t>
            </a:r>
            <a:endParaRPr lang="en-US" altLang="ru-RU" sz="2000" dirty="0"/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2pPr>
            <a:lvl3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3pPr>
            <a:lvl4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4pPr>
            <a:lvl5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Myriad Pro" panose="020B0503030403020204" pitchFamily="34" charset="0"/>
              </a:defRPr>
            </a:lvl5pPr>
            <a:lvl6pPr marL="4572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6pPr>
            <a:lvl7pPr marL="9144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7pPr>
            <a:lvl8pPr marL="13716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8pPr>
            <a:lvl9pPr marL="1828800" algn="ctr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Интерактивные сессии </a:t>
            </a:r>
            <a:r>
              <a:rPr lang="en-US" altLang="ru-RU" dirty="0"/>
              <a:t>/</a:t>
            </a:r>
            <a:br>
              <a:rPr lang="en-US" altLang="ru-RU" dirty="0"/>
            </a:br>
            <a:r>
              <a:rPr lang="en-US" altLang="ru-RU" dirty="0"/>
              <a:t>interactive sessions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1600" dirty="0"/>
              <a:t>15-17 ноября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8100596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eme-Color">
  <a:themeElements>
    <a:clrScheme name="Theme-Color">
      <a:dk1>
        <a:srgbClr val="DE351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834115"/>
      </a:accent2>
      <a:accent3>
        <a:srgbClr val="C00000"/>
      </a:accent3>
      <a:accent4>
        <a:srgbClr val="00B050"/>
      </a:accent4>
      <a:accent5>
        <a:srgbClr val="5F5F5F"/>
      </a:accent5>
      <a:accent6>
        <a:srgbClr val="023A79"/>
      </a:accent6>
      <a:hlink>
        <a:srgbClr val="3391FB"/>
      </a:hlink>
      <a:folHlink>
        <a:srgbClr val="023A7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DE3510"/>
        </a:dk1>
        <a:lt1>
          <a:srgbClr val="FFFFFF"/>
        </a:lt1>
        <a:dk2>
          <a:srgbClr val="000000"/>
        </a:dk2>
        <a:lt2>
          <a:srgbClr val="FFFFFF"/>
        </a:lt2>
        <a:accent1>
          <a:srgbClr val="FFC000"/>
        </a:accent1>
        <a:accent2>
          <a:srgbClr val="834115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763A12"/>
        </a:accent6>
        <a:hlink>
          <a:srgbClr val="3391FB"/>
        </a:hlink>
        <a:folHlink>
          <a:srgbClr val="023A7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606</Words>
  <Application>Microsoft Office PowerPoint</Application>
  <PresentationFormat>Экран (16:9)</PresentationFormat>
  <Paragraphs>382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Open Sans</vt:lpstr>
      <vt:lpstr>Myriad Pro</vt:lpstr>
      <vt:lpstr>Calibri</vt:lpstr>
      <vt:lpstr>Inter</vt:lpstr>
      <vt:lpstr>Arial</vt:lpstr>
      <vt:lpstr>Theme-Color</vt:lpstr>
      <vt:lpstr>XXVI Московский Международный Конгресс  по рентгенэндоваскулярной хирургии – МРК Россия 2024</vt:lpstr>
      <vt:lpstr>Участники / participants</vt:lpstr>
      <vt:lpstr>Презентация PowerPoint</vt:lpstr>
      <vt:lpstr>Участники / participants</vt:lpstr>
      <vt:lpstr>География участников /  Geography of participants</vt:lpstr>
      <vt:lpstr>Количество участников по годам / participants</vt:lpstr>
      <vt:lpstr>Презентация PowerPoint</vt:lpstr>
      <vt:lpstr>Презентация PowerPoint</vt:lpstr>
      <vt:lpstr>Презентация PowerPoint</vt:lpstr>
      <vt:lpstr>Программный комитет / program committee</vt:lpstr>
      <vt:lpstr>Количество координаторов по годам / faculty</vt:lpstr>
      <vt:lpstr>Российские координаторы / Russian faculty</vt:lpstr>
      <vt:lpstr>Российские координаторы / Russian faculty</vt:lpstr>
      <vt:lpstr>Презентация PowerPoint</vt:lpstr>
      <vt:lpstr>Организация конгресса / event team</vt:lpstr>
      <vt:lpstr>ТИТУЛЬНЫЙ ПРОГРАММНЫЙ СПОНСОР/ TITLE SPONSOR</vt:lpstr>
      <vt:lpstr>Участники выставки / exibition</vt:lpstr>
      <vt:lpstr>Приглашаем на  мрк россия 2025!  Welcome to the future! С нами в будущее!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199</cp:revision>
  <dcterms:created xsi:type="dcterms:W3CDTF">2018-04-02T14:44:39Z</dcterms:created>
  <dcterms:modified xsi:type="dcterms:W3CDTF">2024-11-17T13:09:25Z</dcterms:modified>
</cp:coreProperties>
</file>